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87" r:id="rId2"/>
    <p:sldId id="281" r:id="rId3"/>
    <p:sldId id="264" r:id="rId4"/>
    <p:sldId id="266" r:id="rId5"/>
    <p:sldId id="299" r:id="rId6"/>
    <p:sldId id="310" r:id="rId7"/>
    <p:sldId id="267" r:id="rId8"/>
    <p:sldId id="341" r:id="rId9"/>
    <p:sldId id="331" r:id="rId10"/>
    <p:sldId id="320" r:id="rId11"/>
    <p:sldId id="332" r:id="rId12"/>
    <p:sldId id="333" r:id="rId13"/>
    <p:sldId id="316" r:id="rId14"/>
    <p:sldId id="325" r:id="rId15"/>
    <p:sldId id="311" r:id="rId16"/>
    <p:sldId id="307" r:id="rId17"/>
    <p:sldId id="308" r:id="rId18"/>
    <p:sldId id="349" r:id="rId19"/>
    <p:sldId id="327" r:id="rId20"/>
    <p:sldId id="328" r:id="rId21"/>
    <p:sldId id="317" r:id="rId22"/>
    <p:sldId id="338" r:id="rId23"/>
    <p:sldId id="336" r:id="rId24"/>
    <p:sldId id="302" r:id="rId25"/>
    <p:sldId id="303" r:id="rId26"/>
    <p:sldId id="337" r:id="rId27"/>
    <p:sldId id="339" r:id="rId28"/>
    <p:sldId id="340" r:id="rId29"/>
    <p:sldId id="330" r:id="rId30"/>
    <p:sldId id="342" r:id="rId31"/>
    <p:sldId id="343" r:id="rId32"/>
    <p:sldId id="344" r:id="rId33"/>
    <p:sldId id="345" r:id="rId34"/>
    <p:sldId id="319" r:id="rId35"/>
    <p:sldId id="326" r:id="rId36"/>
    <p:sldId id="334" r:id="rId37"/>
    <p:sldId id="335" r:id="rId38"/>
    <p:sldId id="346" r:id="rId39"/>
    <p:sldId id="348" r:id="rId40"/>
    <p:sldId id="304" r:id="rId41"/>
    <p:sldId id="25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6D3"/>
    <a:srgbClr val="D7DFE5"/>
    <a:srgbClr val="92AA96"/>
    <a:srgbClr val="FFFF00"/>
    <a:srgbClr val="FDD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E7F7F-B151-4A11-995D-551C65E12E6E}" v="915" dt="2023-05-19T10:22:46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1737" autoAdjust="0"/>
  </p:normalViewPr>
  <p:slideViewPr>
    <p:cSldViewPr snapToGrid="0">
      <p:cViewPr varScale="1">
        <p:scale>
          <a:sx n="74" d="100"/>
          <a:sy n="74" d="100"/>
        </p:scale>
        <p:origin x="32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wena Hill (EI)" userId="065681b9-2574-4b78-aeb2-86abfaa6c10c" providerId="ADAL" clId="{DD2CE594-43A4-423D-B651-4318BD2E37A4}"/>
    <pc:docChg chg="undo custSel addSld delSld modSld sldOrd">
      <pc:chgData name="Rowena Hill (EI)" userId="065681b9-2574-4b78-aeb2-86abfaa6c10c" providerId="ADAL" clId="{DD2CE594-43A4-423D-B651-4318BD2E37A4}" dt="2023-03-07T11:01:43.943" v="180" actId="20577"/>
      <pc:docMkLst>
        <pc:docMk/>
      </pc:docMkLst>
      <pc:sldChg chg="ord">
        <pc:chgData name="Rowena Hill (EI)" userId="065681b9-2574-4b78-aeb2-86abfaa6c10c" providerId="ADAL" clId="{DD2CE594-43A4-423D-B651-4318BD2E37A4}" dt="2023-03-07T10:57:31.723" v="1"/>
        <pc:sldMkLst>
          <pc:docMk/>
          <pc:sldMk cId="2567980042" sldId="266"/>
        </pc:sldMkLst>
      </pc:sldChg>
      <pc:sldChg chg="del">
        <pc:chgData name="Rowena Hill (EI)" userId="065681b9-2574-4b78-aeb2-86abfaa6c10c" providerId="ADAL" clId="{DD2CE594-43A4-423D-B651-4318BD2E37A4}" dt="2023-03-07T10:57:55.564" v="4" actId="47"/>
        <pc:sldMkLst>
          <pc:docMk/>
          <pc:sldMk cId="2467944730" sldId="295"/>
        </pc:sldMkLst>
      </pc:sldChg>
      <pc:sldChg chg="ord">
        <pc:chgData name="Rowena Hill (EI)" userId="065681b9-2574-4b78-aeb2-86abfaa6c10c" providerId="ADAL" clId="{DD2CE594-43A4-423D-B651-4318BD2E37A4}" dt="2023-03-07T10:57:48.369" v="3"/>
        <pc:sldMkLst>
          <pc:docMk/>
          <pc:sldMk cId="2100814280" sldId="299"/>
        </pc:sldMkLst>
      </pc:sldChg>
      <pc:sldChg chg="ord">
        <pc:chgData name="Rowena Hill (EI)" userId="065681b9-2574-4b78-aeb2-86abfaa6c10c" providerId="ADAL" clId="{DD2CE594-43A4-423D-B651-4318BD2E37A4}" dt="2023-03-07T10:59:35.679" v="47" actId="20578"/>
        <pc:sldMkLst>
          <pc:docMk/>
          <pc:sldMk cId="3369445061" sldId="302"/>
        </pc:sldMkLst>
      </pc:sldChg>
      <pc:sldChg chg="ord">
        <pc:chgData name="Rowena Hill (EI)" userId="065681b9-2574-4b78-aeb2-86abfaa6c10c" providerId="ADAL" clId="{DD2CE594-43A4-423D-B651-4318BD2E37A4}" dt="2023-03-07T10:57:48.369" v="3"/>
        <pc:sldMkLst>
          <pc:docMk/>
          <pc:sldMk cId="3447694827" sldId="310"/>
        </pc:sldMkLst>
      </pc:sldChg>
      <pc:sldChg chg="del">
        <pc:chgData name="Rowena Hill (EI)" userId="065681b9-2574-4b78-aeb2-86abfaa6c10c" providerId="ADAL" clId="{DD2CE594-43A4-423D-B651-4318BD2E37A4}" dt="2023-03-07T10:57:55.564" v="4" actId="47"/>
        <pc:sldMkLst>
          <pc:docMk/>
          <pc:sldMk cId="40858698" sldId="312"/>
        </pc:sldMkLst>
      </pc:sldChg>
      <pc:sldChg chg="del">
        <pc:chgData name="Rowena Hill (EI)" userId="065681b9-2574-4b78-aeb2-86abfaa6c10c" providerId="ADAL" clId="{DD2CE594-43A4-423D-B651-4318BD2E37A4}" dt="2023-03-07T10:57:55.564" v="4" actId="47"/>
        <pc:sldMkLst>
          <pc:docMk/>
          <pc:sldMk cId="710134114" sldId="314"/>
        </pc:sldMkLst>
      </pc:sldChg>
      <pc:sldChg chg="delSp modSp add mod delAnim">
        <pc:chgData name="Rowena Hill (EI)" userId="065681b9-2574-4b78-aeb2-86abfaa6c10c" providerId="ADAL" clId="{DD2CE594-43A4-423D-B651-4318BD2E37A4}" dt="2023-03-07T10:58:42.544" v="20" actId="20577"/>
        <pc:sldMkLst>
          <pc:docMk/>
          <pc:sldMk cId="1366050342" sldId="316"/>
        </pc:sldMkLst>
        <pc:spChg chg="mod">
          <ac:chgData name="Rowena Hill (EI)" userId="065681b9-2574-4b78-aeb2-86abfaa6c10c" providerId="ADAL" clId="{DD2CE594-43A4-423D-B651-4318BD2E37A4}" dt="2023-03-07T10:58:42.544" v="20" actId="20577"/>
          <ac:spMkLst>
            <pc:docMk/>
            <pc:sldMk cId="1366050342" sldId="316"/>
            <ac:spMk id="4" creationId="{FE13C49A-BC8D-415C-999D-D4C262BFE5F6}"/>
          </ac:spMkLst>
        </pc:spChg>
        <pc:picChg chg="del">
          <ac:chgData name="Rowena Hill (EI)" userId="065681b9-2574-4b78-aeb2-86abfaa6c10c" providerId="ADAL" clId="{DD2CE594-43A4-423D-B651-4318BD2E37A4}" dt="2023-03-07T10:58:31.186" v="6" actId="478"/>
          <ac:picMkLst>
            <pc:docMk/>
            <pc:sldMk cId="1366050342" sldId="316"/>
            <ac:picMk id="2" creationId="{799E919E-9783-7AC5-F6D9-4B75D94B2313}"/>
          </ac:picMkLst>
        </pc:picChg>
        <pc:picChg chg="del">
          <ac:chgData name="Rowena Hill (EI)" userId="065681b9-2574-4b78-aeb2-86abfaa6c10c" providerId="ADAL" clId="{DD2CE594-43A4-423D-B651-4318BD2E37A4}" dt="2023-03-07T10:58:32.030" v="7" actId="478"/>
          <ac:picMkLst>
            <pc:docMk/>
            <pc:sldMk cId="1366050342" sldId="316"/>
            <ac:picMk id="3" creationId="{7C96B8D4-EBF0-196A-D57C-28992D22DE50}"/>
          </ac:picMkLst>
        </pc:picChg>
      </pc:sldChg>
      <pc:sldChg chg="add del">
        <pc:chgData name="Rowena Hill (EI)" userId="065681b9-2574-4b78-aeb2-86abfaa6c10c" providerId="ADAL" clId="{DD2CE594-43A4-423D-B651-4318BD2E37A4}" dt="2023-03-07T10:58:50.978" v="22"/>
        <pc:sldMkLst>
          <pc:docMk/>
          <pc:sldMk cId="1765355111" sldId="317"/>
        </pc:sldMkLst>
      </pc:sldChg>
      <pc:sldChg chg="modSp add mod">
        <pc:chgData name="Rowena Hill (EI)" userId="065681b9-2574-4b78-aeb2-86abfaa6c10c" providerId="ADAL" clId="{DD2CE594-43A4-423D-B651-4318BD2E37A4}" dt="2023-03-07T10:59:27.185" v="44" actId="313"/>
        <pc:sldMkLst>
          <pc:docMk/>
          <pc:sldMk cId="2086972810" sldId="317"/>
        </pc:sldMkLst>
        <pc:spChg chg="mod">
          <ac:chgData name="Rowena Hill (EI)" userId="065681b9-2574-4b78-aeb2-86abfaa6c10c" providerId="ADAL" clId="{DD2CE594-43A4-423D-B651-4318BD2E37A4}" dt="2023-03-07T10:59:27.185" v="44" actId="313"/>
          <ac:spMkLst>
            <pc:docMk/>
            <pc:sldMk cId="2086972810" sldId="317"/>
            <ac:spMk id="4" creationId="{FE13C49A-BC8D-415C-999D-D4C262BFE5F6}"/>
          </ac:spMkLst>
        </pc:spChg>
      </pc:sldChg>
      <pc:sldChg chg="modSp add mod">
        <pc:chgData name="Rowena Hill (EI)" userId="065681b9-2574-4b78-aeb2-86abfaa6c10c" providerId="ADAL" clId="{DD2CE594-43A4-423D-B651-4318BD2E37A4}" dt="2023-03-07T10:59:51.997" v="64" actId="20577"/>
        <pc:sldMkLst>
          <pc:docMk/>
          <pc:sldMk cId="3354407253" sldId="318"/>
        </pc:sldMkLst>
        <pc:spChg chg="mod">
          <ac:chgData name="Rowena Hill (EI)" userId="065681b9-2574-4b78-aeb2-86abfaa6c10c" providerId="ADAL" clId="{DD2CE594-43A4-423D-B651-4318BD2E37A4}" dt="2023-03-07T10:59:51.997" v="64" actId="20577"/>
          <ac:spMkLst>
            <pc:docMk/>
            <pc:sldMk cId="3354407253" sldId="318"/>
            <ac:spMk id="4" creationId="{FE13C49A-BC8D-415C-999D-D4C262BFE5F6}"/>
          </ac:spMkLst>
        </pc:spChg>
      </pc:sldChg>
      <pc:sldChg chg="modSp add mod">
        <pc:chgData name="Rowena Hill (EI)" userId="065681b9-2574-4b78-aeb2-86abfaa6c10c" providerId="ADAL" clId="{DD2CE594-43A4-423D-B651-4318BD2E37A4}" dt="2023-03-07T11:00:10.876" v="85" actId="20577"/>
        <pc:sldMkLst>
          <pc:docMk/>
          <pc:sldMk cId="1731828631" sldId="319"/>
        </pc:sldMkLst>
        <pc:spChg chg="mod">
          <ac:chgData name="Rowena Hill (EI)" userId="065681b9-2574-4b78-aeb2-86abfaa6c10c" providerId="ADAL" clId="{DD2CE594-43A4-423D-B651-4318BD2E37A4}" dt="2023-03-07T11:00:10.876" v="85" actId="20577"/>
          <ac:spMkLst>
            <pc:docMk/>
            <pc:sldMk cId="1731828631" sldId="319"/>
            <ac:spMk id="4" creationId="{FE13C49A-BC8D-415C-999D-D4C262BFE5F6}"/>
          </ac:spMkLst>
        </pc:spChg>
      </pc:sldChg>
      <pc:sldChg chg="modSp add mod">
        <pc:chgData name="Rowena Hill (EI)" userId="065681b9-2574-4b78-aeb2-86abfaa6c10c" providerId="ADAL" clId="{DD2CE594-43A4-423D-B651-4318BD2E37A4}" dt="2023-03-07T11:00:26.938" v="110" actId="20577"/>
        <pc:sldMkLst>
          <pc:docMk/>
          <pc:sldMk cId="1021180169" sldId="320"/>
        </pc:sldMkLst>
        <pc:spChg chg="mod">
          <ac:chgData name="Rowena Hill (EI)" userId="065681b9-2574-4b78-aeb2-86abfaa6c10c" providerId="ADAL" clId="{DD2CE594-43A4-423D-B651-4318BD2E37A4}" dt="2023-03-07T11:00:26.938" v="110" actId="20577"/>
          <ac:spMkLst>
            <pc:docMk/>
            <pc:sldMk cId="1021180169" sldId="320"/>
            <ac:spMk id="4" creationId="{FE13C49A-BC8D-415C-999D-D4C262BFE5F6}"/>
          </ac:spMkLst>
        </pc:spChg>
      </pc:sldChg>
      <pc:sldChg chg="add del">
        <pc:chgData name="Rowena Hill (EI)" userId="065681b9-2574-4b78-aeb2-86abfaa6c10c" providerId="ADAL" clId="{DD2CE594-43A4-423D-B651-4318BD2E37A4}" dt="2023-03-07T11:00:50.906" v="112"/>
        <pc:sldMkLst>
          <pc:docMk/>
          <pc:sldMk cId="370408093" sldId="321"/>
        </pc:sldMkLst>
      </pc:sldChg>
      <pc:sldChg chg="modSp add mod">
        <pc:chgData name="Rowena Hill (EI)" userId="065681b9-2574-4b78-aeb2-86abfaa6c10c" providerId="ADAL" clId="{DD2CE594-43A4-423D-B651-4318BD2E37A4}" dt="2023-03-07T11:01:14.505" v="140" actId="20577"/>
        <pc:sldMkLst>
          <pc:docMk/>
          <pc:sldMk cId="1729546120" sldId="321"/>
        </pc:sldMkLst>
        <pc:spChg chg="mod">
          <ac:chgData name="Rowena Hill (EI)" userId="065681b9-2574-4b78-aeb2-86abfaa6c10c" providerId="ADAL" clId="{DD2CE594-43A4-423D-B651-4318BD2E37A4}" dt="2023-03-07T11:01:14.505" v="140" actId="20577"/>
          <ac:spMkLst>
            <pc:docMk/>
            <pc:sldMk cId="1729546120" sldId="321"/>
            <ac:spMk id="4" creationId="{FE13C49A-BC8D-415C-999D-D4C262BFE5F6}"/>
          </ac:spMkLst>
        </pc:spChg>
      </pc:sldChg>
      <pc:sldChg chg="add del">
        <pc:chgData name="Rowena Hill (EI)" userId="065681b9-2574-4b78-aeb2-86abfaa6c10c" providerId="ADAL" clId="{DD2CE594-43A4-423D-B651-4318BD2E37A4}" dt="2023-03-07T11:00:56.640" v="114"/>
        <pc:sldMkLst>
          <pc:docMk/>
          <pc:sldMk cId="2933608565" sldId="321"/>
        </pc:sldMkLst>
      </pc:sldChg>
      <pc:sldChg chg="modSp add mod">
        <pc:chgData name="Rowena Hill (EI)" userId="065681b9-2574-4b78-aeb2-86abfaa6c10c" providerId="ADAL" clId="{DD2CE594-43A4-423D-B651-4318BD2E37A4}" dt="2023-03-07T11:01:43.943" v="180" actId="20577"/>
        <pc:sldMkLst>
          <pc:docMk/>
          <pc:sldMk cId="4020529647" sldId="322"/>
        </pc:sldMkLst>
        <pc:spChg chg="mod">
          <ac:chgData name="Rowena Hill (EI)" userId="065681b9-2574-4b78-aeb2-86abfaa6c10c" providerId="ADAL" clId="{DD2CE594-43A4-423D-B651-4318BD2E37A4}" dt="2023-03-07T11:01:43.943" v="180" actId="20577"/>
          <ac:spMkLst>
            <pc:docMk/>
            <pc:sldMk cId="4020529647" sldId="322"/>
            <ac:spMk id="4" creationId="{FE13C49A-BC8D-415C-999D-D4C262BFE5F6}"/>
          </ac:spMkLst>
        </pc:spChg>
      </pc:sldChg>
    </pc:docChg>
  </pc:docChgLst>
  <pc:docChgLst>
    <pc:chgData name="Rowena Hill (EI)" userId="065681b9-2574-4b78-aeb2-86abfaa6c10c" providerId="ADAL" clId="{6A8E7F7F-B151-4A11-995D-551C65E12E6E}"/>
    <pc:docChg chg="undo redo custSel addSld delSld modSld sldOrd">
      <pc:chgData name="Rowena Hill (EI)" userId="065681b9-2574-4b78-aeb2-86abfaa6c10c" providerId="ADAL" clId="{6A8E7F7F-B151-4A11-995D-551C65E12E6E}" dt="2023-05-19T10:22:49.500" v="2267" actId="5793"/>
      <pc:docMkLst>
        <pc:docMk/>
      </pc:docMkLst>
      <pc:sldChg chg="del">
        <pc:chgData name="Rowena Hill (EI)" userId="065681b9-2574-4b78-aeb2-86abfaa6c10c" providerId="ADAL" clId="{6A8E7F7F-B151-4A11-995D-551C65E12E6E}" dt="2023-05-16T12:07:15.332" v="1460" actId="47"/>
        <pc:sldMkLst>
          <pc:docMk/>
          <pc:sldMk cId="2620568317" sldId="284"/>
        </pc:sldMkLst>
      </pc:sldChg>
      <pc:sldChg chg="addSp delSp mod">
        <pc:chgData name="Rowena Hill (EI)" userId="065681b9-2574-4b78-aeb2-86abfaa6c10c" providerId="ADAL" clId="{6A8E7F7F-B151-4A11-995D-551C65E12E6E}" dt="2023-05-19T08:42:44.922" v="2251" actId="22"/>
        <pc:sldMkLst>
          <pc:docMk/>
          <pc:sldMk cId="1259309062" sldId="287"/>
        </pc:sldMkLst>
        <pc:picChg chg="add del">
          <ac:chgData name="Rowena Hill (EI)" userId="065681b9-2574-4b78-aeb2-86abfaa6c10c" providerId="ADAL" clId="{6A8E7F7F-B151-4A11-995D-551C65E12E6E}" dt="2023-05-19T08:42:44.922" v="2251" actId="22"/>
          <ac:picMkLst>
            <pc:docMk/>
            <pc:sldMk cId="1259309062" sldId="287"/>
            <ac:picMk id="8" creationId="{D48F3A8C-CF0C-F7AB-8F67-938ABF8DBB22}"/>
          </ac:picMkLst>
        </pc:picChg>
      </pc:sldChg>
      <pc:sldChg chg="addSp delSp modSp mod delAnim modAnim">
        <pc:chgData name="Rowena Hill (EI)" userId="065681b9-2574-4b78-aeb2-86abfaa6c10c" providerId="ADAL" clId="{6A8E7F7F-B151-4A11-995D-551C65E12E6E}" dt="2023-05-15T14:00:56.397" v="536" actId="21"/>
        <pc:sldMkLst>
          <pc:docMk/>
          <pc:sldMk cId="3702041196" sldId="303"/>
        </pc:sldMkLst>
        <pc:spChg chg="add mod">
          <ac:chgData name="Rowena Hill (EI)" userId="065681b9-2574-4b78-aeb2-86abfaa6c10c" providerId="ADAL" clId="{6A8E7F7F-B151-4A11-995D-551C65E12E6E}" dt="2023-05-15T13:54:47.329" v="485" actId="208"/>
          <ac:spMkLst>
            <pc:docMk/>
            <pc:sldMk cId="3702041196" sldId="303"/>
            <ac:spMk id="7" creationId="{BFE76B1B-E763-FF06-33CC-B3741A582306}"/>
          </ac:spMkLst>
        </pc:spChg>
        <pc:spChg chg="mod ord">
          <ac:chgData name="Rowena Hill (EI)" userId="065681b9-2574-4b78-aeb2-86abfaa6c10c" providerId="ADAL" clId="{6A8E7F7F-B151-4A11-995D-551C65E12E6E}" dt="2023-05-15T13:53:12.921" v="475" actId="164"/>
          <ac:spMkLst>
            <pc:docMk/>
            <pc:sldMk cId="3702041196" sldId="303"/>
            <ac:spMk id="10" creationId="{AF3080FC-4143-B66A-516D-B45879DDC418}"/>
          </ac:spMkLst>
        </pc:spChg>
        <pc:spChg chg="mod">
          <ac:chgData name="Rowena Hill (EI)" userId="065681b9-2574-4b78-aeb2-86abfaa6c10c" providerId="ADAL" clId="{6A8E7F7F-B151-4A11-995D-551C65E12E6E}" dt="2023-05-15T13:53:12.921" v="475" actId="164"/>
          <ac:spMkLst>
            <pc:docMk/>
            <pc:sldMk cId="3702041196" sldId="303"/>
            <ac:spMk id="11" creationId="{B950B235-249C-ABF7-E109-238E045C4D4C}"/>
          </ac:spMkLst>
        </pc:spChg>
        <pc:spChg chg="add mod">
          <ac:chgData name="Rowena Hill (EI)" userId="065681b9-2574-4b78-aeb2-86abfaa6c10c" providerId="ADAL" clId="{6A8E7F7F-B151-4A11-995D-551C65E12E6E}" dt="2023-05-15T13:55:20.952" v="489" actId="208"/>
          <ac:spMkLst>
            <pc:docMk/>
            <pc:sldMk cId="3702041196" sldId="303"/>
            <ac:spMk id="12" creationId="{052751A3-99F7-CCF1-7E04-EF8CFF8A2FA7}"/>
          </ac:spMkLst>
        </pc:spChg>
        <pc:spChg chg="mod">
          <ac:chgData name="Rowena Hill (EI)" userId="065681b9-2574-4b78-aeb2-86abfaa6c10c" providerId="ADAL" clId="{6A8E7F7F-B151-4A11-995D-551C65E12E6E}" dt="2023-05-15T13:55:52.307" v="490"/>
          <ac:spMkLst>
            <pc:docMk/>
            <pc:sldMk cId="3702041196" sldId="303"/>
            <ac:spMk id="14" creationId="{5469DD56-3426-3630-300E-61B89E7E15EB}"/>
          </ac:spMkLst>
        </pc:spChg>
        <pc:spChg chg="mod">
          <ac:chgData name="Rowena Hill (EI)" userId="065681b9-2574-4b78-aeb2-86abfaa6c10c" providerId="ADAL" clId="{6A8E7F7F-B151-4A11-995D-551C65E12E6E}" dt="2023-05-15T13:55:52.307" v="490"/>
          <ac:spMkLst>
            <pc:docMk/>
            <pc:sldMk cId="3702041196" sldId="303"/>
            <ac:spMk id="15" creationId="{CE156252-9D89-AE6A-1D1F-74B060DC3ED8}"/>
          </ac:spMkLst>
        </pc:spChg>
        <pc:grpChg chg="add mod">
          <ac:chgData name="Rowena Hill (EI)" userId="065681b9-2574-4b78-aeb2-86abfaa6c10c" providerId="ADAL" clId="{6A8E7F7F-B151-4A11-995D-551C65E12E6E}" dt="2023-05-15T13:53:17.039" v="476" actId="1076"/>
          <ac:grpSpMkLst>
            <pc:docMk/>
            <pc:sldMk cId="3702041196" sldId="303"/>
            <ac:grpSpMk id="6" creationId="{BFF2FCCD-EB9B-7F59-0086-32040809837F}"/>
          </ac:grpSpMkLst>
        </pc:grpChg>
        <pc:grpChg chg="add del mod">
          <ac:chgData name="Rowena Hill (EI)" userId="065681b9-2574-4b78-aeb2-86abfaa6c10c" providerId="ADAL" clId="{6A8E7F7F-B151-4A11-995D-551C65E12E6E}" dt="2023-05-15T14:00:56.397" v="536" actId="21"/>
          <ac:grpSpMkLst>
            <pc:docMk/>
            <pc:sldMk cId="3702041196" sldId="303"/>
            <ac:grpSpMk id="13" creationId="{38AB009F-9346-8981-2CB9-1BCC416F90D3}"/>
          </ac:grpSpMkLst>
        </pc:grpChg>
        <pc:picChg chg="add del mod">
          <ac:chgData name="Rowena Hill (EI)" userId="065681b9-2574-4b78-aeb2-86abfaa6c10c" providerId="ADAL" clId="{6A8E7F7F-B151-4A11-995D-551C65E12E6E}" dt="2023-05-15T13:45:16.387" v="462" actId="478"/>
          <ac:picMkLst>
            <pc:docMk/>
            <pc:sldMk cId="3702041196" sldId="303"/>
            <ac:picMk id="3" creationId="{B87D9355-A4D1-C05F-03C0-8F3429F2660B}"/>
          </ac:picMkLst>
        </pc:picChg>
        <pc:picChg chg="add mod ord">
          <ac:chgData name="Rowena Hill (EI)" userId="065681b9-2574-4b78-aeb2-86abfaa6c10c" providerId="ADAL" clId="{6A8E7F7F-B151-4A11-995D-551C65E12E6E}" dt="2023-05-15T13:53:06.048" v="473" actId="167"/>
          <ac:picMkLst>
            <pc:docMk/>
            <pc:sldMk cId="3702041196" sldId="303"/>
            <ac:picMk id="5" creationId="{0BD070C0-91E2-C956-B09B-FBED34BC0039}"/>
          </ac:picMkLst>
        </pc:picChg>
      </pc:sldChg>
      <pc:sldChg chg="addSp delSp modSp mod delAnim modAnim">
        <pc:chgData name="Rowena Hill (EI)" userId="065681b9-2574-4b78-aeb2-86abfaa6c10c" providerId="ADAL" clId="{6A8E7F7F-B151-4A11-995D-551C65E12E6E}" dt="2023-05-16T14:56:06.656" v="2249" actId="1076"/>
        <pc:sldMkLst>
          <pc:docMk/>
          <pc:sldMk cId="2459637612" sldId="304"/>
        </pc:sldMkLst>
        <pc:spChg chg="mod">
          <ac:chgData name="Rowena Hill (EI)" userId="065681b9-2574-4b78-aeb2-86abfaa6c10c" providerId="ADAL" clId="{6A8E7F7F-B151-4A11-995D-551C65E12E6E}" dt="2023-05-16T14:55:44.332" v="2201" actId="20577"/>
          <ac:spMkLst>
            <pc:docMk/>
            <pc:sldMk cId="2459637612" sldId="304"/>
            <ac:spMk id="4" creationId="{33F4EC6D-6D75-9081-E556-AB4316FFB3C7}"/>
          </ac:spMkLst>
        </pc:spChg>
        <pc:spChg chg="mod">
          <ac:chgData name="Rowena Hill (EI)" userId="065681b9-2574-4b78-aeb2-86abfaa6c10c" providerId="ADAL" clId="{6A8E7F7F-B151-4A11-995D-551C65E12E6E}" dt="2023-05-16T09:47:36.827" v="979" actId="20577"/>
          <ac:spMkLst>
            <pc:docMk/>
            <pc:sldMk cId="2459637612" sldId="304"/>
            <ac:spMk id="7" creationId="{3110091D-6F65-D6ED-A630-B718FA98F132}"/>
          </ac:spMkLst>
        </pc:spChg>
        <pc:spChg chg="del">
          <ac:chgData name="Rowena Hill (EI)" userId="065681b9-2574-4b78-aeb2-86abfaa6c10c" providerId="ADAL" clId="{6A8E7F7F-B151-4A11-995D-551C65E12E6E}" dt="2023-05-16T09:47:06.264" v="941" actId="478"/>
          <ac:spMkLst>
            <pc:docMk/>
            <pc:sldMk cId="2459637612" sldId="304"/>
            <ac:spMk id="9" creationId="{A7DC4A65-790F-95F6-4884-68D10B51D0C3}"/>
          </ac:spMkLst>
        </pc:spChg>
        <pc:spChg chg="del">
          <ac:chgData name="Rowena Hill (EI)" userId="065681b9-2574-4b78-aeb2-86abfaa6c10c" providerId="ADAL" clId="{6A8E7F7F-B151-4A11-995D-551C65E12E6E}" dt="2023-05-16T09:47:05.577" v="940" actId="478"/>
          <ac:spMkLst>
            <pc:docMk/>
            <pc:sldMk cId="2459637612" sldId="304"/>
            <ac:spMk id="10" creationId="{0E5B00F0-002D-BB92-042D-B04D1513FA7A}"/>
          </ac:spMkLst>
        </pc:spChg>
        <pc:spChg chg="del mod">
          <ac:chgData name="Rowena Hill (EI)" userId="065681b9-2574-4b78-aeb2-86abfaa6c10c" providerId="ADAL" clId="{6A8E7F7F-B151-4A11-995D-551C65E12E6E}" dt="2023-05-16T09:47:08.200" v="943" actId="478"/>
          <ac:spMkLst>
            <pc:docMk/>
            <pc:sldMk cId="2459637612" sldId="304"/>
            <ac:spMk id="11" creationId="{D75A5DB9-586F-B728-CF8C-B24B987CC794}"/>
          </ac:spMkLst>
        </pc:spChg>
        <pc:spChg chg="mod">
          <ac:chgData name="Rowena Hill (EI)" userId="065681b9-2574-4b78-aeb2-86abfaa6c10c" providerId="ADAL" clId="{6A8E7F7F-B151-4A11-995D-551C65E12E6E}" dt="2023-05-16T14:48:35.653" v="2091" actId="1076"/>
          <ac:spMkLst>
            <pc:docMk/>
            <pc:sldMk cId="2459637612" sldId="304"/>
            <ac:spMk id="12" creationId="{ADA70667-6225-ABEB-05C2-54BBADD44BA3}"/>
          </ac:spMkLst>
        </pc:spChg>
        <pc:spChg chg="mod">
          <ac:chgData name="Rowena Hill (EI)" userId="065681b9-2574-4b78-aeb2-86abfaa6c10c" providerId="ADAL" clId="{6A8E7F7F-B151-4A11-995D-551C65E12E6E}" dt="2023-05-16T14:46:51.403" v="2073"/>
          <ac:spMkLst>
            <pc:docMk/>
            <pc:sldMk cId="2459637612" sldId="304"/>
            <ac:spMk id="17" creationId="{46C2EF56-2B4D-FD64-5955-ABADE6854BA5}"/>
          </ac:spMkLst>
        </pc:spChg>
        <pc:spChg chg="mod">
          <ac:chgData name="Rowena Hill (EI)" userId="065681b9-2574-4b78-aeb2-86abfaa6c10c" providerId="ADAL" clId="{6A8E7F7F-B151-4A11-995D-551C65E12E6E}" dt="2023-05-16T14:46:51.403" v="2073"/>
          <ac:spMkLst>
            <pc:docMk/>
            <pc:sldMk cId="2459637612" sldId="304"/>
            <ac:spMk id="18" creationId="{2D94B669-35B9-FFBC-0173-1A81E4C3C453}"/>
          </ac:spMkLst>
        </pc:spChg>
        <pc:spChg chg="add mod">
          <ac:chgData name="Rowena Hill (EI)" userId="065681b9-2574-4b78-aeb2-86abfaa6c10c" providerId="ADAL" clId="{6A8E7F7F-B151-4A11-995D-551C65E12E6E}" dt="2023-05-16T14:56:06.656" v="2249" actId="1076"/>
          <ac:spMkLst>
            <pc:docMk/>
            <pc:sldMk cId="2459637612" sldId="304"/>
            <ac:spMk id="20" creationId="{795BF472-2DA0-E6C6-0DC0-5A0264F1B37A}"/>
          </ac:spMkLst>
        </pc:spChg>
        <pc:spChg chg="add del mod">
          <ac:chgData name="Rowena Hill (EI)" userId="065681b9-2574-4b78-aeb2-86abfaa6c10c" providerId="ADAL" clId="{6A8E7F7F-B151-4A11-995D-551C65E12E6E}" dt="2023-05-16T14:56:00.367" v="2248" actId="478"/>
          <ac:spMkLst>
            <pc:docMk/>
            <pc:sldMk cId="2459637612" sldId="304"/>
            <ac:spMk id="21" creationId="{A9405CE2-12FC-FCFE-BCC8-A593A089004C}"/>
          </ac:spMkLst>
        </pc:spChg>
        <pc:grpChg chg="add mod ord">
          <ac:chgData name="Rowena Hill (EI)" userId="065681b9-2574-4b78-aeb2-86abfaa6c10c" providerId="ADAL" clId="{6A8E7F7F-B151-4A11-995D-551C65E12E6E}" dt="2023-05-16T14:48:46.851" v="2093" actId="1076"/>
          <ac:grpSpMkLst>
            <pc:docMk/>
            <pc:sldMk cId="2459637612" sldId="304"/>
            <ac:grpSpMk id="15" creationId="{F229E47C-7451-60CA-E48F-67B7129B94FE}"/>
          </ac:grpSpMkLst>
        </pc:grpChg>
        <pc:picChg chg="add mod">
          <ac:chgData name="Rowena Hill (EI)" userId="065681b9-2574-4b78-aeb2-86abfaa6c10c" providerId="ADAL" clId="{6A8E7F7F-B151-4A11-995D-551C65E12E6E}" dt="2023-05-16T14:49:37.035" v="2127" actId="1076"/>
          <ac:picMkLst>
            <pc:docMk/>
            <pc:sldMk cId="2459637612" sldId="304"/>
            <ac:picMk id="3" creationId="{C816F7E1-45B0-9332-59C2-4B21B44EECB8}"/>
          </ac:picMkLst>
        </pc:picChg>
        <pc:picChg chg="del">
          <ac:chgData name="Rowena Hill (EI)" userId="065681b9-2574-4b78-aeb2-86abfaa6c10c" providerId="ADAL" clId="{6A8E7F7F-B151-4A11-995D-551C65E12E6E}" dt="2023-05-16T09:47:02.268" v="939" actId="478"/>
          <ac:picMkLst>
            <pc:docMk/>
            <pc:sldMk cId="2459637612" sldId="304"/>
            <ac:picMk id="6" creationId="{06D8DA9F-00D5-5CD4-4614-E3EC40D1BB8B}"/>
          </ac:picMkLst>
        </pc:picChg>
        <pc:picChg chg="add del mod">
          <ac:chgData name="Rowena Hill (EI)" userId="065681b9-2574-4b78-aeb2-86abfaa6c10c" providerId="ADAL" clId="{6A8E7F7F-B151-4A11-995D-551C65E12E6E}" dt="2023-05-16T14:25:02.663" v="1857"/>
          <ac:picMkLst>
            <pc:docMk/>
            <pc:sldMk cId="2459637612" sldId="304"/>
            <ac:picMk id="8" creationId="{80DAF677-088E-0357-1E8D-7CBCE11AB8CD}"/>
          </ac:picMkLst>
        </pc:picChg>
        <pc:picChg chg="add mod">
          <ac:chgData name="Rowena Hill (EI)" userId="065681b9-2574-4b78-aeb2-86abfaa6c10c" providerId="ADAL" clId="{6A8E7F7F-B151-4A11-995D-551C65E12E6E}" dt="2023-05-16T14:48:42.974" v="2092" actId="1076"/>
          <ac:picMkLst>
            <pc:docMk/>
            <pc:sldMk cId="2459637612" sldId="304"/>
            <ac:picMk id="14" creationId="{722921E2-C411-C54F-0200-671B8A7106BA}"/>
          </ac:picMkLst>
        </pc:picChg>
        <pc:picChg chg="mod">
          <ac:chgData name="Rowena Hill (EI)" userId="065681b9-2574-4b78-aeb2-86abfaa6c10c" providerId="ADAL" clId="{6A8E7F7F-B151-4A11-995D-551C65E12E6E}" dt="2023-05-16T14:46:51.403" v="2073"/>
          <ac:picMkLst>
            <pc:docMk/>
            <pc:sldMk cId="2459637612" sldId="304"/>
            <ac:picMk id="16" creationId="{D837F4F2-F95D-7A0B-A9A8-1E67951F9806}"/>
          </ac:picMkLst>
        </pc:picChg>
        <pc:picChg chg="add mod">
          <ac:chgData name="Rowena Hill (EI)" userId="065681b9-2574-4b78-aeb2-86abfaa6c10c" providerId="ADAL" clId="{6A8E7F7F-B151-4A11-995D-551C65E12E6E}" dt="2023-05-16T14:48:42.974" v="2092" actId="1076"/>
          <ac:picMkLst>
            <pc:docMk/>
            <pc:sldMk cId="2459637612" sldId="304"/>
            <ac:picMk id="19" creationId="{D1B0167E-C7DA-9D4C-23B1-ADC316BEE1AC}"/>
          </ac:picMkLst>
        </pc:picChg>
      </pc:sldChg>
      <pc:sldChg chg="del">
        <pc:chgData name="Rowena Hill (EI)" userId="065681b9-2574-4b78-aeb2-86abfaa6c10c" providerId="ADAL" clId="{6A8E7F7F-B151-4A11-995D-551C65E12E6E}" dt="2023-05-16T10:09:52.571" v="1083" actId="47"/>
        <pc:sldMkLst>
          <pc:docMk/>
          <pc:sldMk cId="2067536023" sldId="305"/>
        </pc:sldMkLst>
      </pc:sldChg>
      <pc:sldChg chg="delSp mod delAnim">
        <pc:chgData name="Rowena Hill (EI)" userId="065681b9-2574-4b78-aeb2-86abfaa6c10c" providerId="ADAL" clId="{6A8E7F7F-B151-4A11-995D-551C65E12E6E}" dt="2023-05-16T14:37:11.924" v="1974" actId="478"/>
        <pc:sldMkLst>
          <pc:docMk/>
          <pc:sldMk cId="2321393966" sldId="308"/>
        </pc:sldMkLst>
        <pc:spChg chg="del">
          <ac:chgData name="Rowena Hill (EI)" userId="065681b9-2574-4b78-aeb2-86abfaa6c10c" providerId="ADAL" clId="{6A8E7F7F-B151-4A11-995D-551C65E12E6E}" dt="2023-05-16T14:37:11.924" v="1974" actId="478"/>
          <ac:spMkLst>
            <pc:docMk/>
            <pc:sldMk cId="2321393966" sldId="308"/>
            <ac:spMk id="12" creationId="{5E7D90A8-1031-D48E-98B7-10716DE0524F}"/>
          </ac:spMkLst>
        </pc:spChg>
        <pc:picChg chg="del">
          <ac:chgData name="Rowena Hill (EI)" userId="065681b9-2574-4b78-aeb2-86abfaa6c10c" providerId="ADAL" clId="{6A8E7F7F-B151-4A11-995D-551C65E12E6E}" dt="2023-05-16T14:36:54.838" v="1972" actId="478"/>
          <ac:picMkLst>
            <pc:docMk/>
            <pc:sldMk cId="2321393966" sldId="308"/>
            <ac:picMk id="17" creationId="{A087EA0A-D6C3-F553-63A3-38DDEA71EF19}"/>
          </ac:picMkLst>
        </pc:picChg>
      </pc:sldChg>
      <pc:sldChg chg="del">
        <pc:chgData name="Rowena Hill (EI)" userId="065681b9-2574-4b78-aeb2-86abfaa6c10c" providerId="ADAL" clId="{6A8E7F7F-B151-4A11-995D-551C65E12E6E}" dt="2023-05-16T10:09:54.449" v="1084" actId="47"/>
        <pc:sldMkLst>
          <pc:docMk/>
          <pc:sldMk cId="4080561342" sldId="313"/>
        </pc:sldMkLst>
      </pc:sldChg>
      <pc:sldChg chg="del">
        <pc:chgData name="Rowena Hill (EI)" userId="065681b9-2574-4b78-aeb2-86abfaa6c10c" providerId="ADAL" clId="{6A8E7F7F-B151-4A11-995D-551C65E12E6E}" dt="2023-05-16T12:07:15.332" v="1460" actId="47"/>
        <pc:sldMkLst>
          <pc:docMk/>
          <pc:sldMk cId="2753103828" sldId="315"/>
        </pc:sldMkLst>
      </pc:sldChg>
      <pc:sldChg chg="addSp delSp modSp mod">
        <pc:chgData name="Rowena Hill (EI)" userId="065681b9-2574-4b78-aeb2-86abfaa6c10c" providerId="ADAL" clId="{6A8E7F7F-B151-4A11-995D-551C65E12E6E}" dt="2023-05-05T15:34:14.954" v="197" actId="478"/>
        <pc:sldMkLst>
          <pc:docMk/>
          <pc:sldMk cId="1366050342" sldId="316"/>
        </pc:sldMkLst>
        <pc:spChg chg="add mod">
          <ac:chgData name="Rowena Hill (EI)" userId="065681b9-2574-4b78-aeb2-86abfaa6c10c" providerId="ADAL" clId="{6A8E7F7F-B151-4A11-995D-551C65E12E6E}" dt="2023-05-05T15:33:22.430" v="178" actId="14100"/>
          <ac:spMkLst>
            <pc:docMk/>
            <pc:sldMk cId="1366050342" sldId="316"/>
            <ac:spMk id="2" creationId="{21648DD4-AD13-C47F-628B-3BEC7DE37AF7}"/>
          </ac:spMkLst>
        </pc:spChg>
        <pc:spChg chg="add mod">
          <ac:chgData name="Rowena Hill (EI)" userId="065681b9-2574-4b78-aeb2-86abfaa6c10c" providerId="ADAL" clId="{6A8E7F7F-B151-4A11-995D-551C65E12E6E}" dt="2023-05-05T15:33:30.823" v="179" actId="14100"/>
          <ac:spMkLst>
            <pc:docMk/>
            <pc:sldMk cId="1366050342" sldId="316"/>
            <ac:spMk id="3" creationId="{FA918A2F-1257-BECE-7984-05DA640BBE00}"/>
          </ac:spMkLst>
        </pc:spChg>
        <pc:spChg chg="mod">
          <ac:chgData name="Rowena Hill (EI)" userId="065681b9-2574-4b78-aeb2-86abfaa6c10c" providerId="ADAL" clId="{6A8E7F7F-B151-4A11-995D-551C65E12E6E}" dt="2023-05-05T15:11:01.975" v="103" actId="1076"/>
          <ac:spMkLst>
            <pc:docMk/>
            <pc:sldMk cId="1366050342" sldId="316"/>
            <ac:spMk id="4" creationId="{FE13C49A-BC8D-415C-999D-D4C262BFE5F6}"/>
          </ac:spMkLst>
        </pc:spChg>
        <pc:grpChg chg="add del mod">
          <ac:chgData name="Rowena Hill (EI)" userId="065681b9-2574-4b78-aeb2-86abfaa6c10c" providerId="ADAL" clId="{6A8E7F7F-B151-4A11-995D-551C65E12E6E}" dt="2023-05-05T15:34:14.954" v="197" actId="478"/>
          <ac:grpSpMkLst>
            <pc:docMk/>
            <pc:sldMk cId="1366050342" sldId="316"/>
            <ac:grpSpMk id="7" creationId="{BE7C86B8-FB3D-CFF8-260D-C43CA1B9944C}"/>
          </ac:grpSpMkLst>
        </pc:grpChg>
      </pc:sldChg>
      <pc:sldChg chg="addSp modSp mod">
        <pc:chgData name="Rowena Hill (EI)" userId="065681b9-2574-4b78-aeb2-86abfaa6c10c" providerId="ADAL" clId="{6A8E7F7F-B151-4A11-995D-551C65E12E6E}" dt="2023-05-05T15:35:27.993" v="227" actId="14100"/>
        <pc:sldMkLst>
          <pc:docMk/>
          <pc:sldMk cId="2086972810" sldId="317"/>
        </pc:sldMkLst>
        <pc:spChg chg="mod">
          <ac:chgData name="Rowena Hill (EI)" userId="065681b9-2574-4b78-aeb2-86abfaa6c10c" providerId="ADAL" clId="{6A8E7F7F-B151-4A11-995D-551C65E12E6E}" dt="2023-05-05T15:35:05.557" v="222" actId="20577"/>
          <ac:spMkLst>
            <pc:docMk/>
            <pc:sldMk cId="2086972810" sldId="317"/>
            <ac:spMk id="3" creationId="{308BE9C9-B254-1680-A620-1467E0B69AFE}"/>
          </ac:spMkLst>
        </pc:spChg>
        <pc:spChg chg="mod">
          <ac:chgData name="Rowena Hill (EI)" userId="065681b9-2574-4b78-aeb2-86abfaa6c10c" providerId="ADAL" clId="{6A8E7F7F-B151-4A11-995D-551C65E12E6E}" dt="2023-05-05T15:35:27.993" v="227" actId="14100"/>
          <ac:spMkLst>
            <pc:docMk/>
            <pc:sldMk cId="2086972810" sldId="317"/>
            <ac:spMk id="7" creationId="{5F7E80C2-E70C-A93F-5F12-B68BCF859A1C}"/>
          </ac:spMkLst>
        </pc:spChg>
        <pc:grpChg chg="add mod">
          <ac:chgData name="Rowena Hill (EI)" userId="065681b9-2574-4b78-aeb2-86abfaa6c10c" providerId="ADAL" clId="{6A8E7F7F-B151-4A11-995D-551C65E12E6E}" dt="2023-05-05T15:35:24.169" v="226" actId="14100"/>
          <ac:grpSpMkLst>
            <pc:docMk/>
            <pc:sldMk cId="2086972810" sldId="317"/>
            <ac:grpSpMk id="2" creationId="{2C07F576-6198-6424-D565-E85932FF2853}"/>
          </ac:grpSpMkLst>
        </pc:grpChg>
      </pc:sldChg>
      <pc:sldChg chg="del">
        <pc:chgData name="Rowena Hill (EI)" userId="065681b9-2574-4b78-aeb2-86abfaa6c10c" providerId="ADAL" clId="{6A8E7F7F-B151-4A11-995D-551C65E12E6E}" dt="2023-05-16T12:07:15.332" v="1460" actId="47"/>
        <pc:sldMkLst>
          <pc:docMk/>
          <pc:sldMk cId="3354407253" sldId="318"/>
        </pc:sldMkLst>
      </pc:sldChg>
      <pc:sldChg chg="addSp delSp modSp mod">
        <pc:chgData name="Rowena Hill (EI)" userId="065681b9-2574-4b78-aeb2-86abfaa6c10c" providerId="ADAL" clId="{6A8E7F7F-B151-4A11-995D-551C65E12E6E}" dt="2023-05-16T10:21:54.803" v="1144" actId="20577"/>
        <pc:sldMkLst>
          <pc:docMk/>
          <pc:sldMk cId="1731828631" sldId="319"/>
        </pc:sldMkLst>
        <pc:spChg chg="mod topLvl">
          <ac:chgData name="Rowena Hill (EI)" userId="065681b9-2574-4b78-aeb2-86abfaa6c10c" providerId="ADAL" clId="{6A8E7F7F-B151-4A11-995D-551C65E12E6E}" dt="2023-05-05T15:36:48.514" v="323" actId="6549"/>
          <ac:spMkLst>
            <pc:docMk/>
            <pc:sldMk cId="1731828631" sldId="319"/>
            <ac:spMk id="3" creationId="{1B3114B9-293E-3FBC-F2BD-0FED5E3D742D}"/>
          </ac:spMkLst>
        </pc:spChg>
        <pc:spChg chg="mod">
          <ac:chgData name="Rowena Hill (EI)" userId="065681b9-2574-4b78-aeb2-86abfaa6c10c" providerId="ADAL" clId="{6A8E7F7F-B151-4A11-995D-551C65E12E6E}" dt="2023-05-16T10:21:54.803" v="1144" actId="20577"/>
          <ac:spMkLst>
            <pc:docMk/>
            <pc:sldMk cId="1731828631" sldId="319"/>
            <ac:spMk id="4" creationId="{FE13C49A-BC8D-415C-999D-D4C262BFE5F6}"/>
          </ac:spMkLst>
        </pc:spChg>
        <pc:spChg chg="add del mod topLvl">
          <ac:chgData name="Rowena Hill (EI)" userId="065681b9-2574-4b78-aeb2-86abfaa6c10c" providerId="ADAL" clId="{6A8E7F7F-B151-4A11-995D-551C65E12E6E}" dt="2023-05-05T15:36:46.309" v="321" actId="478"/>
          <ac:spMkLst>
            <pc:docMk/>
            <pc:sldMk cId="1731828631" sldId="319"/>
            <ac:spMk id="7" creationId="{E5D4E6A5-B67F-1000-1EBC-E6E2A5FCA8C4}"/>
          </ac:spMkLst>
        </pc:spChg>
        <pc:grpChg chg="add del mod">
          <ac:chgData name="Rowena Hill (EI)" userId="065681b9-2574-4b78-aeb2-86abfaa6c10c" providerId="ADAL" clId="{6A8E7F7F-B151-4A11-995D-551C65E12E6E}" dt="2023-05-05T15:36:49.955" v="324" actId="478"/>
          <ac:grpSpMkLst>
            <pc:docMk/>
            <pc:sldMk cId="1731828631" sldId="319"/>
            <ac:grpSpMk id="2" creationId="{01B9148B-9F1D-9895-E9F5-7E0F57936DAB}"/>
          </ac:grpSpMkLst>
        </pc:grpChg>
      </pc:sldChg>
      <pc:sldChg chg="del">
        <pc:chgData name="Rowena Hill (EI)" userId="065681b9-2574-4b78-aeb2-86abfaa6c10c" providerId="ADAL" clId="{6A8E7F7F-B151-4A11-995D-551C65E12E6E}" dt="2023-05-16T10:10:01.887" v="1085" actId="47"/>
        <pc:sldMkLst>
          <pc:docMk/>
          <pc:sldMk cId="1729546120" sldId="321"/>
        </pc:sldMkLst>
      </pc:sldChg>
      <pc:sldChg chg="addSp delSp modSp del mod ord">
        <pc:chgData name="Rowena Hill (EI)" userId="065681b9-2574-4b78-aeb2-86abfaa6c10c" providerId="ADAL" clId="{6A8E7F7F-B151-4A11-995D-551C65E12E6E}" dt="2023-05-16T11:15:40.413" v="1456" actId="2696"/>
        <pc:sldMkLst>
          <pc:docMk/>
          <pc:sldMk cId="4020529647" sldId="322"/>
        </pc:sldMkLst>
        <pc:spChg chg="mod">
          <ac:chgData name="Rowena Hill (EI)" userId="065681b9-2574-4b78-aeb2-86abfaa6c10c" providerId="ADAL" clId="{6A8E7F7F-B151-4A11-995D-551C65E12E6E}" dt="2023-05-16T10:09:30.026" v="1081"/>
          <ac:spMkLst>
            <pc:docMk/>
            <pc:sldMk cId="4020529647" sldId="322"/>
            <ac:spMk id="3" creationId="{835DF07A-FA5C-3C5F-7FE9-CA14C75606A1}"/>
          </ac:spMkLst>
        </pc:spChg>
        <pc:spChg chg="mod">
          <ac:chgData name="Rowena Hill (EI)" userId="065681b9-2574-4b78-aeb2-86abfaa6c10c" providerId="ADAL" clId="{6A8E7F7F-B151-4A11-995D-551C65E12E6E}" dt="2023-05-16T10:09:15.964" v="1080" actId="1076"/>
          <ac:spMkLst>
            <pc:docMk/>
            <pc:sldMk cId="4020529647" sldId="322"/>
            <ac:spMk id="4" creationId="{FE13C49A-BC8D-415C-999D-D4C262BFE5F6}"/>
          </ac:spMkLst>
        </pc:spChg>
        <pc:spChg chg="mod">
          <ac:chgData name="Rowena Hill (EI)" userId="065681b9-2574-4b78-aeb2-86abfaa6c10c" providerId="ADAL" clId="{6A8E7F7F-B151-4A11-995D-551C65E12E6E}" dt="2023-05-16T10:09:30.026" v="1081"/>
          <ac:spMkLst>
            <pc:docMk/>
            <pc:sldMk cId="4020529647" sldId="322"/>
            <ac:spMk id="7" creationId="{BB7B34C0-1863-88D8-81F6-A1FEC7A67B8D}"/>
          </ac:spMkLst>
        </pc:spChg>
        <pc:grpChg chg="add del mod">
          <ac:chgData name="Rowena Hill (EI)" userId="065681b9-2574-4b78-aeb2-86abfaa6c10c" providerId="ADAL" clId="{6A8E7F7F-B151-4A11-995D-551C65E12E6E}" dt="2023-05-16T10:12:19.021" v="1088" actId="21"/>
          <ac:grpSpMkLst>
            <pc:docMk/>
            <pc:sldMk cId="4020529647" sldId="322"/>
            <ac:grpSpMk id="2" creationId="{B885DE85-7159-11AE-196F-0ADDAE01B170}"/>
          </ac:grpSpMkLst>
        </pc:grpChg>
      </pc:sldChg>
      <pc:sldChg chg="addSp delSp modSp add mod ord">
        <pc:chgData name="Rowena Hill (EI)" userId="065681b9-2574-4b78-aeb2-86abfaa6c10c" providerId="ADAL" clId="{6A8E7F7F-B151-4A11-995D-551C65E12E6E}" dt="2023-05-05T15:34:08.205" v="193" actId="478"/>
        <pc:sldMkLst>
          <pc:docMk/>
          <pc:sldMk cId="22686471" sldId="323"/>
        </pc:sldMkLst>
        <pc:spChg chg="mod">
          <ac:chgData name="Rowena Hill (EI)" userId="065681b9-2574-4b78-aeb2-86abfaa6c10c" providerId="ADAL" clId="{6A8E7F7F-B151-4A11-995D-551C65E12E6E}" dt="2023-05-05T15:33:53.003" v="189" actId="14100"/>
          <ac:spMkLst>
            <pc:docMk/>
            <pc:sldMk cId="22686471" sldId="323"/>
            <ac:spMk id="3" creationId="{1C90B24F-36ED-7554-1B1A-313CF2518575}"/>
          </ac:spMkLst>
        </pc:spChg>
        <pc:spChg chg="mod">
          <ac:chgData name="Rowena Hill (EI)" userId="065681b9-2574-4b78-aeb2-86abfaa6c10c" providerId="ADAL" clId="{6A8E7F7F-B151-4A11-995D-551C65E12E6E}" dt="2023-05-05T15:11:25.285" v="147" actId="20577"/>
          <ac:spMkLst>
            <pc:docMk/>
            <pc:sldMk cId="22686471" sldId="323"/>
            <ac:spMk id="4" creationId="{FE13C49A-BC8D-415C-999D-D4C262BFE5F6}"/>
          </ac:spMkLst>
        </pc:spChg>
        <pc:spChg chg="mod">
          <ac:chgData name="Rowena Hill (EI)" userId="065681b9-2574-4b78-aeb2-86abfaa6c10c" providerId="ADAL" clId="{6A8E7F7F-B151-4A11-995D-551C65E12E6E}" dt="2023-05-05T15:33:41.512" v="181"/>
          <ac:spMkLst>
            <pc:docMk/>
            <pc:sldMk cId="22686471" sldId="323"/>
            <ac:spMk id="7" creationId="{C6DB9D19-B4F2-3F14-004D-517CB3BE4438}"/>
          </ac:spMkLst>
        </pc:spChg>
        <pc:grpChg chg="add del mod">
          <ac:chgData name="Rowena Hill (EI)" userId="065681b9-2574-4b78-aeb2-86abfaa6c10c" providerId="ADAL" clId="{6A8E7F7F-B151-4A11-995D-551C65E12E6E}" dt="2023-05-05T15:34:08.205" v="193" actId="478"/>
          <ac:grpSpMkLst>
            <pc:docMk/>
            <pc:sldMk cId="22686471" sldId="323"/>
            <ac:grpSpMk id="2" creationId="{B91FE7E8-EE88-FC92-19C5-191581E9A048}"/>
          </ac:grpSpMkLst>
        </pc:grpChg>
      </pc:sldChg>
      <pc:sldChg chg="add">
        <pc:chgData name="Rowena Hill (EI)" userId="065681b9-2574-4b78-aeb2-86abfaa6c10c" providerId="ADAL" clId="{6A8E7F7F-B151-4A11-995D-551C65E12E6E}" dt="2023-05-05T15:34:06.091" v="192" actId="2890"/>
        <pc:sldMkLst>
          <pc:docMk/>
          <pc:sldMk cId="1025940562" sldId="324"/>
        </pc:sldMkLst>
      </pc:sldChg>
      <pc:sldChg chg="addSp delSp modSp add mod ord">
        <pc:chgData name="Rowena Hill (EI)" userId="065681b9-2574-4b78-aeb2-86abfaa6c10c" providerId="ADAL" clId="{6A8E7F7F-B151-4A11-995D-551C65E12E6E}" dt="2023-05-05T15:44:33.767" v="392" actId="1076"/>
        <pc:sldMkLst>
          <pc:docMk/>
          <pc:sldMk cId="2287890839" sldId="325"/>
        </pc:sldMkLst>
        <pc:spChg chg="mod">
          <ac:chgData name="Rowena Hill (EI)" userId="065681b9-2574-4b78-aeb2-86abfaa6c10c" providerId="ADAL" clId="{6A8E7F7F-B151-4A11-995D-551C65E12E6E}" dt="2023-05-05T15:44:32.486" v="390" actId="20577"/>
          <ac:spMkLst>
            <pc:docMk/>
            <pc:sldMk cId="2287890839" sldId="325"/>
            <ac:spMk id="4" creationId="{FE13C49A-BC8D-415C-999D-D4C262BFE5F6}"/>
          </ac:spMkLst>
        </pc:spChg>
        <pc:spChg chg="mod">
          <ac:chgData name="Rowena Hill (EI)" userId="065681b9-2574-4b78-aeb2-86abfaa6c10c" providerId="ADAL" clId="{6A8E7F7F-B151-4A11-995D-551C65E12E6E}" dt="2023-05-05T15:44:02.668" v="357"/>
          <ac:spMkLst>
            <pc:docMk/>
            <pc:sldMk cId="2287890839" sldId="325"/>
            <ac:spMk id="9" creationId="{884B114A-705C-D506-D8C0-99691AF4A893}"/>
          </ac:spMkLst>
        </pc:spChg>
        <pc:spChg chg="mod">
          <ac:chgData name="Rowena Hill (EI)" userId="065681b9-2574-4b78-aeb2-86abfaa6c10c" providerId="ADAL" clId="{6A8E7F7F-B151-4A11-995D-551C65E12E6E}" dt="2023-05-05T15:44:02.668" v="357"/>
          <ac:spMkLst>
            <pc:docMk/>
            <pc:sldMk cId="2287890839" sldId="325"/>
            <ac:spMk id="10" creationId="{F5B915C8-292C-4297-42CF-1ABC516A737D}"/>
          </ac:spMkLst>
        </pc:spChg>
        <pc:grpChg chg="del">
          <ac:chgData name="Rowena Hill (EI)" userId="065681b9-2574-4b78-aeb2-86abfaa6c10c" providerId="ADAL" clId="{6A8E7F7F-B151-4A11-995D-551C65E12E6E}" dt="2023-05-05T15:44:02.328" v="356" actId="478"/>
          <ac:grpSpMkLst>
            <pc:docMk/>
            <pc:sldMk cId="2287890839" sldId="325"/>
            <ac:grpSpMk id="7" creationId="{BE7C86B8-FB3D-CFF8-260D-C43CA1B9944C}"/>
          </ac:grpSpMkLst>
        </pc:grpChg>
        <pc:grpChg chg="add mod">
          <ac:chgData name="Rowena Hill (EI)" userId="065681b9-2574-4b78-aeb2-86abfaa6c10c" providerId="ADAL" clId="{6A8E7F7F-B151-4A11-995D-551C65E12E6E}" dt="2023-05-05T15:44:33.767" v="392" actId="1076"/>
          <ac:grpSpMkLst>
            <pc:docMk/>
            <pc:sldMk cId="2287890839" sldId="325"/>
            <ac:grpSpMk id="8" creationId="{6D0604C0-C092-DF4C-D569-A84D058E5AA5}"/>
          </ac:grpSpMkLst>
        </pc:grpChg>
      </pc:sldChg>
      <pc:sldChg chg="modSp add mod">
        <pc:chgData name="Rowena Hill (EI)" userId="065681b9-2574-4b78-aeb2-86abfaa6c10c" providerId="ADAL" clId="{6A8E7F7F-B151-4A11-995D-551C65E12E6E}" dt="2023-05-16T10:21:49.026" v="1129" actId="20577"/>
        <pc:sldMkLst>
          <pc:docMk/>
          <pc:sldMk cId="3769444193" sldId="326"/>
        </pc:sldMkLst>
        <pc:spChg chg="mod">
          <ac:chgData name="Rowena Hill (EI)" userId="065681b9-2574-4b78-aeb2-86abfaa6c10c" providerId="ADAL" clId="{6A8E7F7F-B151-4A11-995D-551C65E12E6E}" dt="2023-05-16T10:21:49.026" v="1129" actId="20577"/>
          <ac:spMkLst>
            <pc:docMk/>
            <pc:sldMk cId="3769444193" sldId="326"/>
            <ac:spMk id="4" creationId="{FE13C49A-BC8D-415C-999D-D4C262BFE5F6}"/>
          </ac:spMkLst>
        </pc:spChg>
      </pc:sldChg>
      <pc:sldChg chg="addSp delSp modSp new mod addAnim delAnim modAnim">
        <pc:chgData name="Rowena Hill (EI)" userId="065681b9-2574-4b78-aeb2-86abfaa6c10c" providerId="ADAL" clId="{6A8E7F7F-B151-4A11-995D-551C65E12E6E}" dt="2023-05-15T12:18:00.224" v="457" actId="14100"/>
        <pc:sldMkLst>
          <pc:docMk/>
          <pc:sldMk cId="4006817295" sldId="327"/>
        </pc:sldMkLst>
        <pc:spChg chg="del">
          <ac:chgData name="Rowena Hill (EI)" userId="065681b9-2574-4b78-aeb2-86abfaa6c10c" providerId="ADAL" clId="{6A8E7F7F-B151-4A11-995D-551C65E12E6E}" dt="2023-05-05T15:39:06.175" v="327" actId="478"/>
          <ac:spMkLst>
            <pc:docMk/>
            <pc:sldMk cId="4006817295" sldId="327"/>
            <ac:spMk id="2" creationId="{DBAAF416-B908-F57D-ADF0-701775B0FFF1}"/>
          </ac:spMkLst>
        </pc:spChg>
        <pc:spChg chg="del">
          <ac:chgData name="Rowena Hill (EI)" userId="065681b9-2574-4b78-aeb2-86abfaa6c10c" providerId="ADAL" clId="{6A8E7F7F-B151-4A11-995D-551C65E12E6E}" dt="2023-05-05T15:39:05.171" v="326" actId="478"/>
          <ac:spMkLst>
            <pc:docMk/>
            <pc:sldMk cId="4006817295" sldId="327"/>
            <ac:spMk id="3" creationId="{CF8911CA-520C-2BF6-18F1-306498A8CC4A}"/>
          </ac:spMkLst>
        </pc:spChg>
        <pc:spChg chg="add del mod ord topLvl">
          <ac:chgData name="Rowena Hill (EI)" userId="065681b9-2574-4b78-aeb2-86abfaa6c10c" providerId="ADAL" clId="{6A8E7F7F-B151-4A11-995D-551C65E12E6E}" dt="2023-05-15T12:17:37.614" v="455" actId="1076"/>
          <ac:spMkLst>
            <pc:docMk/>
            <pc:sldMk cId="4006817295" sldId="327"/>
            <ac:spMk id="10" creationId="{11501B3A-7680-4E87-A5E5-29FF93ADFD69}"/>
          </ac:spMkLst>
        </pc:spChg>
        <pc:spChg chg="add mod topLvl">
          <ac:chgData name="Rowena Hill (EI)" userId="065681b9-2574-4b78-aeb2-86abfaa6c10c" providerId="ADAL" clId="{6A8E7F7F-B151-4A11-995D-551C65E12E6E}" dt="2023-05-15T12:17:30.486" v="454" actId="1076"/>
          <ac:spMkLst>
            <pc:docMk/>
            <pc:sldMk cId="4006817295" sldId="327"/>
            <ac:spMk id="12" creationId="{2970EE81-208A-C78F-A806-FA1DEEBC268D}"/>
          </ac:spMkLst>
        </pc:spChg>
        <pc:spChg chg="add mod">
          <ac:chgData name="Rowena Hill (EI)" userId="065681b9-2574-4b78-aeb2-86abfaa6c10c" providerId="ADAL" clId="{6A8E7F7F-B151-4A11-995D-551C65E12E6E}" dt="2023-05-15T12:17:30.486" v="454" actId="1076"/>
          <ac:spMkLst>
            <pc:docMk/>
            <pc:sldMk cId="4006817295" sldId="327"/>
            <ac:spMk id="16" creationId="{D2FAED38-30FE-C7C0-469B-F9363D234BF3}"/>
          </ac:spMkLst>
        </pc:spChg>
        <pc:spChg chg="add mod">
          <ac:chgData name="Rowena Hill (EI)" userId="065681b9-2574-4b78-aeb2-86abfaa6c10c" providerId="ADAL" clId="{6A8E7F7F-B151-4A11-995D-551C65E12E6E}" dt="2023-05-15T12:18:00.224" v="457" actId="14100"/>
          <ac:spMkLst>
            <pc:docMk/>
            <pc:sldMk cId="4006817295" sldId="327"/>
            <ac:spMk id="19" creationId="{1DFC1C82-537D-4B0E-B109-0AB9E995D9BE}"/>
          </ac:spMkLst>
        </pc:spChg>
        <pc:spChg chg="add mod">
          <ac:chgData name="Rowena Hill (EI)" userId="065681b9-2574-4b78-aeb2-86abfaa6c10c" providerId="ADAL" clId="{6A8E7F7F-B151-4A11-995D-551C65E12E6E}" dt="2023-05-15T12:17:37.614" v="455" actId="1076"/>
          <ac:spMkLst>
            <pc:docMk/>
            <pc:sldMk cId="4006817295" sldId="327"/>
            <ac:spMk id="20" creationId="{274446EA-2A56-AC82-1398-BB008E6CEFB2}"/>
          </ac:spMkLst>
        </pc:spChg>
        <pc:grpChg chg="add del mod topLvl">
          <ac:chgData name="Rowena Hill (EI)" userId="065681b9-2574-4b78-aeb2-86abfaa6c10c" providerId="ADAL" clId="{6A8E7F7F-B151-4A11-995D-551C65E12E6E}" dt="2023-05-05T15:42:05.837" v="354" actId="165"/>
          <ac:grpSpMkLst>
            <pc:docMk/>
            <pc:sldMk cId="4006817295" sldId="327"/>
            <ac:grpSpMk id="11" creationId="{A1060D82-D585-49E2-80AC-4F9189EC8758}"/>
          </ac:grpSpMkLst>
        </pc:grpChg>
        <pc:grpChg chg="add del mod">
          <ac:chgData name="Rowena Hill (EI)" userId="065681b9-2574-4b78-aeb2-86abfaa6c10c" providerId="ADAL" clId="{6A8E7F7F-B151-4A11-995D-551C65E12E6E}" dt="2023-05-05T15:42:02.947" v="353" actId="165"/>
          <ac:grpSpMkLst>
            <pc:docMk/>
            <pc:sldMk cId="4006817295" sldId="327"/>
            <ac:grpSpMk id="13" creationId="{A97ECED2-F295-7462-2F0D-E44C1B3F8AB0}"/>
          </ac:grpSpMkLst>
        </pc:grpChg>
        <pc:picChg chg="add mod topLvl">
          <ac:chgData name="Rowena Hill (EI)" userId="065681b9-2574-4b78-aeb2-86abfaa6c10c" providerId="ADAL" clId="{6A8E7F7F-B151-4A11-995D-551C65E12E6E}" dt="2023-05-15T12:17:30.486" v="454" actId="1076"/>
          <ac:picMkLst>
            <pc:docMk/>
            <pc:sldMk cId="4006817295" sldId="327"/>
            <ac:picMk id="5" creationId="{C7C71358-CAA1-70FD-102E-B1F5E74E1EF2}"/>
          </ac:picMkLst>
        </pc:picChg>
        <pc:picChg chg="add mod topLvl">
          <ac:chgData name="Rowena Hill (EI)" userId="065681b9-2574-4b78-aeb2-86abfaa6c10c" providerId="ADAL" clId="{6A8E7F7F-B151-4A11-995D-551C65E12E6E}" dt="2023-05-15T12:17:30.486" v="454" actId="1076"/>
          <ac:picMkLst>
            <pc:docMk/>
            <pc:sldMk cId="4006817295" sldId="327"/>
            <ac:picMk id="7" creationId="{9F159C66-5E61-089F-EE3A-0887B351C6AB}"/>
          </ac:picMkLst>
        </pc:picChg>
        <pc:picChg chg="add del mod topLvl">
          <ac:chgData name="Rowena Hill (EI)" userId="065681b9-2574-4b78-aeb2-86abfaa6c10c" providerId="ADAL" clId="{6A8E7F7F-B151-4A11-995D-551C65E12E6E}" dt="2023-05-05T15:50:11.865" v="415" actId="478"/>
          <ac:picMkLst>
            <pc:docMk/>
            <pc:sldMk cId="4006817295" sldId="327"/>
            <ac:picMk id="9" creationId="{89CBABC2-BE51-FFCF-A434-AE25C943A77B}"/>
          </ac:picMkLst>
        </pc:picChg>
        <pc:picChg chg="add mod ord modCrop">
          <ac:chgData name="Rowena Hill (EI)" userId="065681b9-2574-4b78-aeb2-86abfaa6c10c" providerId="ADAL" clId="{6A8E7F7F-B151-4A11-995D-551C65E12E6E}" dt="2023-05-15T12:17:54.257" v="456" actId="732"/>
          <ac:picMkLst>
            <pc:docMk/>
            <pc:sldMk cId="4006817295" sldId="327"/>
            <ac:picMk id="15" creationId="{0E62F135-7847-12B7-5ECD-2CAD32F7814C}"/>
          </ac:picMkLst>
        </pc:picChg>
        <pc:picChg chg="add mod ord">
          <ac:chgData name="Rowena Hill (EI)" userId="065681b9-2574-4b78-aeb2-86abfaa6c10c" providerId="ADAL" clId="{6A8E7F7F-B151-4A11-995D-551C65E12E6E}" dt="2023-05-15T12:17:37.614" v="455" actId="1076"/>
          <ac:picMkLst>
            <pc:docMk/>
            <pc:sldMk cId="4006817295" sldId="327"/>
            <ac:picMk id="18" creationId="{CE7132B6-A3AA-BDBD-4EEB-3D299FEFAEA0}"/>
          </ac:picMkLst>
        </pc:picChg>
      </pc:sldChg>
      <pc:sldChg chg="delSp modSp mod delAnim">
        <pc:chgData name="Rowena Hill (EI)" userId="065681b9-2574-4b78-aeb2-86abfaa6c10c" providerId="ADAL" clId="{6A8E7F7F-B151-4A11-995D-551C65E12E6E}" dt="2023-05-16T10:14:52.732" v="1115" actId="1076"/>
        <pc:sldMkLst>
          <pc:docMk/>
          <pc:sldMk cId="672875611" sldId="330"/>
        </pc:sldMkLst>
        <pc:spChg chg="mod">
          <ac:chgData name="Rowena Hill (EI)" userId="065681b9-2574-4b78-aeb2-86abfaa6c10c" providerId="ADAL" clId="{6A8E7F7F-B151-4A11-995D-551C65E12E6E}" dt="2023-05-16T10:14:52.732" v="1115" actId="1076"/>
          <ac:spMkLst>
            <pc:docMk/>
            <pc:sldMk cId="672875611" sldId="330"/>
            <ac:spMk id="6" creationId="{B7D7C2B4-E2C5-BF44-37EC-8A8A1F787D47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0" creationId="{79A5657A-0311-0E68-3E1F-2A0C2C357EF4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1" creationId="{65C80372-12FF-94FC-5E3A-1799B0BBC681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2" creationId="{4914D9CC-16FB-F4F4-ED2A-6EF86CF81FC6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3" creationId="{8A7FF401-6228-B0AD-5FC9-0EC12CE994DD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4" creationId="{EE06D3F7-C50A-EE64-8B7D-52376CD63E73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5" creationId="{F9669DAB-2B9E-25E3-D8AC-4B18E45F67D2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6" creationId="{622888A8-5A78-E7B1-4E8D-23E26B7E27D0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7" creationId="{7DDC2D3A-3034-B0A9-56A5-106674C74587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18" creationId="{AB7A2064-6071-CFFB-9877-0BD96EEFF818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23" creationId="{0DF49798-690C-3EAA-61D2-7BB55A785839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24" creationId="{F6BB9EC5-F232-9D31-9044-2E9AE6F6F50E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25" creationId="{EE974F56-5143-2FFA-1DC4-2E34EDAD3C6F}"/>
          </ac:spMkLst>
        </pc:spChg>
        <pc:spChg chg="del">
          <ac:chgData name="Rowena Hill (EI)" userId="065681b9-2574-4b78-aeb2-86abfaa6c10c" providerId="ADAL" clId="{6A8E7F7F-B151-4A11-995D-551C65E12E6E}" dt="2023-05-16T10:12:33.716" v="1094" actId="478"/>
          <ac:spMkLst>
            <pc:docMk/>
            <pc:sldMk cId="672875611" sldId="330"/>
            <ac:spMk id="26" creationId="{D2042C10-6CAD-6976-E063-FAA8CD3B2522}"/>
          </ac:spMkLst>
        </pc:spChg>
        <pc:picChg chg="del">
          <ac:chgData name="Rowena Hill (EI)" userId="065681b9-2574-4b78-aeb2-86abfaa6c10c" providerId="ADAL" clId="{6A8E7F7F-B151-4A11-995D-551C65E12E6E}" dt="2023-05-16T10:12:31.912" v="1092" actId="478"/>
          <ac:picMkLst>
            <pc:docMk/>
            <pc:sldMk cId="672875611" sldId="330"/>
            <ac:picMk id="9" creationId="{814EA2E7-9968-FD2F-E560-76F5631E694C}"/>
          </ac:picMkLst>
        </pc:picChg>
        <pc:cxnChg chg="del">
          <ac:chgData name="Rowena Hill (EI)" userId="065681b9-2574-4b78-aeb2-86abfaa6c10c" providerId="ADAL" clId="{6A8E7F7F-B151-4A11-995D-551C65E12E6E}" dt="2023-05-16T10:12:32.451" v="1093" actId="478"/>
          <ac:cxnSpMkLst>
            <pc:docMk/>
            <pc:sldMk cId="672875611" sldId="330"/>
            <ac:cxnSpMk id="19" creationId="{677CDB6E-9CB5-AB3B-2734-C5B15B567B1E}"/>
          </ac:cxnSpMkLst>
        </pc:cxnChg>
        <pc:cxnChg chg="del">
          <ac:chgData name="Rowena Hill (EI)" userId="065681b9-2574-4b78-aeb2-86abfaa6c10c" providerId="ADAL" clId="{6A8E7F7F-B151-4A11-995D-551C65E12E6E}" dt="2023-05-16T10:12:33.716" v="1094" actId="478"/>
          <ac:cxnSpMkLst>
            <pc:docMk/>
            <pc:sldMk cId="672875611" sldId="330"/>
            <ac:cxnSpMk id="20" creationId="{AAB1896F-CFF9-7B81-4561-906CC6B20938}"/>
          </ac:cxnSpMkLst>
        </pc:cxnChg>
        <pc:cxnChg chg="del">
          <ac:chgData name="Rowena Hill (EI)" userId="065681b9-2574-4b78-aeb2-86abfaa6c10c" providerId="ADAL" clId="{6A8E7F7F-B151-4A11-995D-551C65E12E6E}" dt="2023-05-16T10:12:33.716" v="1094" actId="478"/>
          <ac:cxnSpMkLst>
            <pc:docMk/>
            <pc:sldMk cId="672875611" sldId="330"/>
            <ac:cxnSpMk id="21" creationId="{5FBB07EE-C1DE-DF77-B869-E894F0F43356}"/>
          </ac:cxnSpMkLst>
        </pc:cxnChg>
        <pc:cxnChg chg="del">
          <ac:chgData name="Rowena Hill (EI)" userId="065681b9-2574-4b78-aeb2-86abfaa6c10c" providerId="ADAL" clId="{6A8E7F7F-B151-4A11-995D-551C65E12E6E}" dt="2023-05-16T10:12:33.716" v="1094" actId="478"/>
          <ac:cxnSpMkLst>
            <pc:docMk/>
            <pc:sldMk cId="672875611" sldId="330"/>
            <ac:cxnSpMk id="22" creationId="{4A625C9E-BB75-2E87-0AAC-1FB58171AEEC}"/>
          </ac:cxnSpMkLst>
        </pc:cxnChg>
      </pc:sldChg>
      <pc:sldChg chg="addSp delSp modSp mod modAnim">
        <pc:chgData name="Rowena Hill (EI)" userId="065681b9-2574-4b78-aeb2-86abfaa6c10c" providerId="ADAL" clId="{6A8E7F7F-B151-4A11-995D-551C65E12E6E}" dt="2023-05-16T14:45:22.174" v="2038" actId="1076"/>
        <pc:sldMkLst>
          <pc:docMk/>
          <pc:sldMk cId="1279329301" sldId="332"/>
        </pc:sldMkLst>
        <pc:spChg chg="mod">
          <ac:chgData name="Rowena Hill (EI)" userId="065681b9-2574-4b78-aeb2-86abfaa6c10c" providerId="ADAL" clId="{6A8E7F7F-B151-4A11-995D-551C65E12E6E}" dt="2023-05-16T14:45:22.174" v="2038" actId="1076"/>
          <ac:spMkLst>
            <pc:docMk/>
            <pc:sldMk cId="1279329301" sldId="332"/>
            <ac:spMk id="11" creationId="{B95C382A-A8CE-93CC-FE96-203D2911F0CF}"/>
          </ac:spMkLst>
        </pc:spChg>
        <pc:spChg chg="add del mod topLvl">
          <ac:chgData name="Rowena Hill (EI)" userId="065681b9-2574-4b78-aeb2-86abfaa6c10c" providerId="ADAL" clId="{6A8E7F7F-B151-4A11-995D-551C65E12E6E}" dt="2023-05-16T14:44:38.911" v="2029" actId="478"/>
          <ac:spMkLst>
            <pc:docMk/>
            <pc:sldMk cId="1279329301" sldId="332"/>
            <ac:spMk id="18" creationId="{675B91D4-2266-6EF7-BF26-8A23242D3A27}"/>
          </ac:spMkLst>
        </pc:spChg>
        <pc:spChg chg="mod">
          <ac:chgData name="Rowena Hill (EI)" userId="065681b9-2574-4b78-aeb2-86abfaa6c10c" providerId="ADAL" clId="{6A8E7F7F-B151-4A11-995D-551C65E12E6E}" dt="2023-05-16T14:45:22.174" v="2038" actId="1076"/>
          <ac:spMkLst>
            <pc:docMk/>
            <pc:sldMk cId="1279329301" sldId="332"/>
            <ac:spMk id="26" creationId="{19383C41-BA5D-CA85-7707-A03656DA2D68}"/>
          </ac:spMkLst>
        </pc:spChg>
        <pc:grpChg chg="del mod">
          <ac:chgData name="Rowena Hill (EI)" userId="065681b9-2574-4b78-aeb2-86abfaa6c10c" providerId="ADAL" clId="{6A8E7F7F-B151-4A11-995D-551C65E12E6E}" dt="2023-05-16T14:44:06.929" v="2022" actId="165"/>
          <ac:grpSpMkLst>
            <pc:docMk/>
            <pc:sldMk cId="1279329301" sldId="332"/>
            <ac:grpSpMk id="19" creationId="{8A31B572-EC82-3196-1B1E-7A77824675A0}"/>
          </ac:grpSpMkLst>
        </pc:grpChg>
        <pc:picChg chg="add del mod topLvl modCrop">
          <ac:chgData name="Rowena Hill (EI)" userId="065681b9-2574-4b78-aeb2-86abfaa6c10c" providerId="ADAL" clId="{6A8E7F7F-B151-4A11-995D-551C65E12E6E}" dt="2023-05-16T14:45:22.174" v="2038" actId="1076"/>
          <ac:picMkLst>
            <pc:docMk/>
            <pc:sldMk cId="1279329301" sldId="332"/>
            <ac:picMk id="17" creationId="{4354F157-3955-53B5-22F6-D84492555DD2}"/>
          </ac:picMkLst>
        </pc:picChg>
      </pc:sldChg>
      <pc:sldChg chg="addSp modSp mod modAnim">
        <pc:chgData name="Rowena Hill (EI)" userId="065681b9-2574-4b78-aeb2-86abfaa6c10c" providerId="ADAL" clId="{6A8E7F7F-B151-4A11-995D-551C65E12E6E}" dt="2023-05-16T14:40:45.459" v="2013"/>
        <pc:sldMkLst>
          <pc:docMk/>
          <pc:sldMk cId="2464466658" sldId="334"/>
        </pc:sldMkLst>
        <pc:spChg chg="add mod">
          <ac:chgData name="Rowena Hill (EI)" userId="065681b9-2574-4b78-aeb2-86abfaa6c10c" providerId="ADAL" clId="{6A8E7F7F-B151-4A11-995D-551C65E12E6E}" dt="2023-05-16T12:58:45.157" v="1534"/>
          <ac:spMkLst>
            <pc:docMk/>
            <pc:sldMk cId="2464466658" sldId="334"/>
            <ac:spMk id="2" creationId="{0C53FC1A-D0D6-BC71-18C2-B7DECDE0AEBD}"/>
          </ac:spMkLst>
        </pc:spChg>
        <pc:spChg chg="mod">
          <ac:chgData name="Rowena Hill (EI)" userId="065681b9-2574-4b78-aeb2-86abfaa6c10c" providerId="ADAL" clId="{6A8E7F7F-B151-4A11-995D-551C65E12E6E}" dt="2023-05-16T10:21:34.877" v="1124" actId="14100"/>
          <ac:spMkLst>
            <pc:docMk/>
            <pc:sldMk cId="2464466658" sldId="334"/>
            <ac:spMk id="16" creationId="{ECDC75C5-B0F3-6307-8D4C-C0757E72DA8B}"/>
          </ac:spMkLst>
        </pc:spChg>
        <pc:spChg chg="mod">
          <ac:chgData name="Rowena Hill (EI)" userId="065681b9-2574-4b78-aeb2-86abfaa6c10c" providerId="ADAL" clId="{6A8E7F7F-B151-4A11-995D-551C65E12E6E}" dt="2023-05-16T13:43:53.205" v="1792" actId="1076"/>
          <ac:spMkLst>
            <pc:docMk/>
            <pc:sldMk cId="2464466658" sldId="334"/>
            <ac:spMk id="17" creationId="{CB7D7EF0-B375-2ED8-B9B1-891EF8C46D66}"/>
          </ac:spMkLst>
        </pc:spChg>
        <pc:spChg chg="mod">
          <ac:chgData name="Rowena Hill (EI)" userId="065681b9-2574-4b78-aeb2-86abfaa6c10c" providerId="ADAL" clId="{6A8E7F7F-B151-4A11-995D-551C65E12E6E}" dt="2023-05-16T13:43:53.205" v="1792" actId="1076"/>
          <ac:spMkLst>
            <pc:docMk/>
            <pc:sldMk cId="2464466658" sldId="334"/>
            <ac:spMk id="18" creationId="{6E286F71-52A8-5955-D89E-FB38E2694990}"/>
          </ac:spMkLst>
        </pc:spChg>
        <pc:spChg chg="mod">
          <ac:chgData name="Rowena Hill (EI)" userId="065681b9-2574-4b78-aeb2-86abfaa6c10c" providerId="ADAL" clId="{6A8E7F7F-B151-4A11-995D-551C65E12E6E}" dt="2023-05-16T13:43:53.205" v="1792" actId="1076"/>
          <ac:spMkLst>
            <pc:docMk/>
            <pc:sldMk cId="2464466658" sldId="334"/>
            <ac:spMk id="19" creationId="{699059C2-D085-9268-172E-791C4B3EB505}"/>
          </ac:spMkLst>
        </pc:spChg>
        <pc:spChg chg="mod">
          <ac:chgData name="Rowena Hill (EI)" userId="065681b9-2574-4b78-aeb2-86abfaa6c10c" providerId="ADAL" clId="{6A8E7F7F-B151-4A11-995D-551C65E12E6E}" dt="2023-05-16T13:43:53.205" v="1792" actId="1076"/>
          <ac:spMkLst>
            <pc:docMk/>
            <pc:sldMk cId="2464466658" sldId="334"/>
            <ac:spMk id="20" creationId="{28492FE1-2213-79F4-DBDD-221F546485A4}"/>
          </ac:spMkLst>
        </pc:spChg>
        <pc:picChg chg="add mod">
          <ac:chgData name="Rowena Hill (EI)" userId="065681b9-2574-4b78-aeb2-86abfaa6c10c" providerId="ADAL" clId="{6A8E7F7F-B151-4A11-995D-551C65E12E6E}" dt="2023-05-16T12:58:45.157" v="1534"/>
          <ac:picMkLst>
            <pc:docMk/>
            <pc:sldMk cId="2464466658" sldId="334"/>
            <ac:picMk id="3" creationId="{3CF94F29-278A-F58B-BF50-4F5EB2B8E3A9}"/>
          </ac:picMkLst>
        </pc:picChg>
        <pc:picChg chg="mod">
          <ac:chgData name="Rowena Hill (EI)" userId="065681b9-2574-4b78-aeb2-86abfaa6c10c" providerId="ADAL" clId="{6A8E7F7F-B151-4A11-995D-551C65E12E6E}" dt="2023-05-16T10:21:30.947" v="1123" actId="1076"/>
          <ac:picMkLst>
            <pc:docMk/>
            <pc:sldMk cId="2464466658" sldId="334"/>
            <ac:picMk id="11" creationId="{9EDF1024-7145-2408-AE1A-B049FA969A9E}"/>
          </ac:picMkLst>
        </pc:picChg>
        <pc:picChg chg="mod">
          <ac:chgData name="Rowena Hill (EI)" userId="065681b9-2574-4b78-aeb2-86abfaa6c10c" providerId="ADAL" clId="{6A8E7F7F-B151-4A11-995D-551C65E12E6E}" dt="2023-05-16T13:43:53.205" v="1792" actId="1076"/>
          <ac:picMkLst>
            <pc:docMk/>
            <pc:sldMk cId="2464466658" sldId="334"/>
            <ac:picMk id="13" creationId="{534EDC1E-6326-77EE-DE3D-577ED1D20450}"/>
          </ac:picMkLst>
        </pc:picChg>
        <pc:picChg chg="mod">
          <ac:chgData name="Rowena Hill (EI)" userId="065681b9-2574-4b78-aeb2-86abfaa6c10c" providerId="ADAL" clId="{6A8E7F7F-B151-4A11-995D-551C65E12E6E}" dt="2023-05-16T10:21:30.947" v="1123" actId="1076"/>
          <ac:picMkLst>
            <pc:docMk/>
            <pc:sldMk cId="2464466658" sldId="334"/>
            <ac:picMk id="15" creationId="{822122A5-6FDD-01B4-9F98-2CED0589FFE4}"/>
          </ac:picMkLst>
        </pc:picChg>
      </pc:sldChg>
      <pc:sldChg chg="addSp delSp modSp mod delAnim modAnim">
        <pc:chgData name="Rowena Hill (EI)" userId="065681b9-2574-4b78-aeb2-86abfaa6c10c" providerId="ADAL" clId="{6A8E7F7F-B151-4A11-995D-551C65E12E6E}" dt="2023-05-16T13:40:54.799" v="1790"/>
        <pc:sldMkLst>
          <pc:docMk/>
          <pc:sldMk cId="3939267242" sldId="335"/>
        </pc:sldMkLst>
        <pc:spChg chg="del mod">
          <ac:chgData name="Rowena Hill (EI)" userId="065681b9-2574-4b78-aeb2-86abfaa6c10c" providerId="ADAL" clId="{6A8E7F7F-B151-4A11-995D-551C65E12E6E}" dt="2023-05-16T12:59:50.955" v="1556" actId="478"/>
          <ac:spMkLst>
            <pc:docMk/>
            <pc:sldMk cId="3939267242" sldId="335"/>
            <ac:spMk id="11" creationId="{92F5299E-570D-3131-1619-064844869BDD}"/>
          </ac:spMkLst>
        </pc:spChg>
        <pc:spChg chg="add mod">
          <ac:chgData name="Rowena Hill (EI)" userId="065681b9-2574-4b78-aeb2-86abfaa6c10c" providerId="ADAL" clId="{6A8E7F7F-B151-4A11-995D-551C65E12E6E}" dt="2023-05-16T12:57:21.511" v="1527" actId="1076"/>
          <ac:spMkLst>
            <pc:docMk/>
            <pc:sldMk cId="3939267242" sldId="335"/>
            <ac:spMk id="14" creationId="{2FEA6AF1-0170-9FA2-7E8C-BFB159E59C9E}"/>
          </ac:spMkLst>
        </pc:spChg>
        <pc:spChg chg="add del mod">
          <ac:chgData name="Rowena Hill (EI)" userId="065681b9-2574-4b78-aeb2-86abfaa6c10c" providerId="ADAL" clId="{6A8E7F7F-B151-4A11-995D-551C65E12E6E}" dt="2023-05-16T12:56:32.622" v="1516" actId="478"/>
          <ac:spMkLst>
            <pc:docMk/>
            <pc:sldMk cId="3939267242" sldId="335"/>
            <ac:spMk id="15" creationId="{5FD5EBB5-71FD-6368-3F5B-AA804B39F186}"/>
          </ac:spMkLst>
        </pc:spChg>
        <pc:spChg chg="add mod">
          <ac:chgData name="Rowena Hill (EI)" userId="065681b9-2574-4b78-aeb2-86abfaa6c10c" providerId="ADAL" clId="{6A8E7F7F-B151-4A11-995D-551C65E12E6E}" dt="2023-05-16T12:58:46.763" v="1535"/>
          <ac:spMkLst>
            <pc:docMk/>
            <pc:sldMk cId="3939267242" sldId="335"/>
            <ac:spMk id="16" creationId="{96CE4111-35C9-5789-EB62-F857A4255EA2}"/>
          </ac:spMkLst>
        </pc:spChg>
        <pc:spChg chg="add del mod">
          <ac:chgData name="Rowena Hill (EI)" userId="065681b9-2574-4b78-aeb2-86abfaa6c10c" providerId="ADAL" clId="{6A8E7F7F-B151-4A11-995D-551C65E12E6E}" dt="2023-05-16T13:26:06.390" v="1729" actId="478"/>
          <ac:spMkLst>
            <pc:docMk/>
            <pc:sldMk cId="3939267242" sldId="335"/>
            <ac:spMk id="18" creationId="{85D780A9-A77A-3853-941B-71F4B0EBB048}"/>
          </ac:spMkLst>
        </pc:spChg>
        <pc:picChg chg="add del mod ord">
          <ac:chgData name="Rowena Hill (EI)" userId="065681b9-2574-4b78-aeb2-86abfaa6c10c" providerId="ADAL" clId="{6A8E7F7F-B151-4A11-995D-551C65E12E6E}" dt="2023-05-16T12:59:16.174" v="1542" actId="478"/>
          <ac:picMkLst>
            <pc:docMk/>
            <pc:sldMk cId="3939267242" sldId="335"/>
            <ac:picMk id="3" creationId="{16B8ABE6-B06B-7CF6-1E61-EF451A9BDD4A}"/>
          </ac:picMkLst>
        </pc:picChg>
        <pc:picChg chg="add del mod">
          <ac:chgData name="Rowena Hill (EI)" userId="065681b9-2574-4b78-aeb2-86abfaa6c10c" providerId="ADAL" clId="{6A8E7F7F-B151-4A11-995D-551C65E12E6E}" dt="2023-05-16T12:59:18.542" v="1544" actId="478"/>
          <ac:picMkLst>
            <pc:docMk/>
            <pc:sldMk cId="3939267242" sldId="335"/>
            <ac:picMk id="5" creationId="{5FAC50B3-B0B3-5E03-8AD1-269A45262808}"/>
          </ac:picMkLst>
        </pc:picChg>
        <pc:picChg chg="mod">
          <ac:chgData name="Rowena Hill (EI)" userId="065681b9-2574-4b78-aeb2-86abfaa6c10c" providerId="ADAL" clId="{6A8E7F7F-B151-4A11-995D-551C65E12E6E}" dt="2023-05-16T13:27:45.054" v="1735" actId="1076"/>
          <ac:picMkLst>
            <pc:docMk/>
            <pc:sldMk cId="3939267242" sldId="335"/>
            <ac:picMk id="6" creationId="{7FE7D4B2-44A0-8D1D-9359-948BF874755A}"/>
          </ac:picMkLst>
        </pc:picChg>
        <pc:picChg chg="mod">
          <ac:chgData name="Rowena Hill (EI)" userId="065681b9-2574-4b78-aeb2-86abfaa6c10c" providerId="ADAL" clId="{6A8E7F7F-B151-4A11-995D-551C65E12E6E}" dt="2023-05-16T12:57:21.511" v="1527" actId="1076"/>
          <ac:picMkLst>
            <pc:docMk/>
            <pc:sldMk cId="3939267242" sldId="335"/>
            <ac:picMk id="8" creationId="{0257A2DE-8793-AF63-21A1-9DB3660F2EA3}"/>
          </ac:picMkLst>
        </pc:picChg>
        <pc:picChg chg="add del mod">
          <ac:chgData name="Rowena Hill (EI)" userId="065681b9-2574-4b78-aeb2-86abfaa6c10c" providerId="ADAL" clId="{6A8E7F7F-B151-4A11-995D-551C65E12E6E}" dt="2023-05-16T12:59:17.751" v="1543" actId="478"/>
          <ac:picMkLst>
            <pc:docMk/>
            <pc:sldMk cId="3939267242" sldId="335"/>
            <ac:picMk id="9" creationId="{DFC0B2C5-7B25-9DCB-1E0F-A04DE28598E2}"/>
          </ac:picMkLst>
        </pc:picChg>
        <pc:picChg chg="mod">
          <ac:chgData name="Rowena Hill (EI)" userId="065681b9-2574-4b78-aeb2-86abfaa6c10c" providerId="ADAL" clId="{6A8E7F7F-B151-4A11-995D-551C65E12E6E}" dt="2023-05-16T12:57:21.511" v="1527" actId="1076"/>
          <ac:picMkLst>
            <pc:docMk/>
            <pc:sldMk cId="3939267242" sldId="335"/>
            <ac:picMk id="10" creationId="{692A89BC-D881-7BE2-D765-837942F1AF84}"/>
          </ac:picMkLst>
        </pc:picChg>
        <pc:picChg chg="add del mod ord">
          <ac:chgData name="Rowena Hill (EI)" userId="065681b9-2574-4b78-aeb2-86abfaa6c10c" providerId="ADAL" clId="{6A8E7F7F-B151-4A11-995D-551C65E12E6E}" dt="2023-05-16T12:59:19.593" v="1545" actId="478"/>
          <ac:picMkLst>
            <pc:docMk/>
            <pc:sldMk cId="3939267242" sldId="335"/>
            <ac:picMk id="13" creationId="{9ED6854F-A7F8-E473-CCE7-1050E152A966}"/>
          </ac:picMkLst>
        </pc:picChg>
        <pc:picChg chg="add mod">
          <ac:chgData name="Rowena Hill (EI)" userId="065681b9-2574-4b78-aeb2-86abfaa6c10c" providerId="ADAL" clId="{6A8E7F7F-B151-4A11-995D-551C65E12E6E}" dt="2023-05-16T12:58:46.763" v="1535"/>
          <ac:picMkLst>
            <pc:docMk/>
            <pc:sldMk cId="3939267242" sldId="335"/>
            <ac:picMk id="17" creationId="{BC6F0365-D7DF-629A-5E1B-82E20FBEB16E}"/>
          </ac:picMkLst>
        </pc:picChg>
        <pc:picChg chg="add mod modCrop">
          <ac:chgData name="Rowena Hill (EI)" userId="065681b9-2574-4b78-aeb2-86abfaa6c10c" providerId="ADAL" clId="{6A8E7F7F-B151-4A11-995D-551C65E12E6E}" dt="2023-05-16T13:39:16.091" v="1767" actId="732"/>
          <ac:picMkLst>
            <pc:docMk/>
            <pc:sldMk cId="3939267242" sldId="335"/>
            <ac:picMk id="20" creationId="{60F430E9-5D13-04CC-5C79-92A9F096FF3D}"/>
          </ac:picMkLst>
        </pc:picChg>
        <pc:picChg chg="add mod modCrop">
          <ac:chgData name="Rowena Hill (EI)" userId="065681b9-2574-4b78-aeb2-86abfaa6c10c" providerId="ADAL" clId="{6A8E7F7F-B151-4A11-995D-551C65E12E6E}" dt="2023-05-16T13:39:20.849" v="1768" actId="1076"/>
          <ac:picMkLst>
            <pc:docMk/>
            <pc:sldMk cId="3939267242" sldId="335"/>
            <ac:picMk id="22" creationId="{A8D87460-0590-0D1D-B9D5-5DFA7673CC9C}"/>
          </ac:picMkLst>
        </pc:picChg>
        <pc:picChg chg="add mod modCrop">
          <ac:chgData name="Rowena Hill (EI)" userId="065681b9-2574-4b78-aeb2-86abfaa6c10c" providerId="ADAL" clId="{6A8E7F7F-B151-4A11-995D-551C65E12E6E}" dt="2023-05-16T13:39:54.274" v="1779" actId="732"/>
          <ac:picMkLst>
            <pc:docMk/>
            <pc:sldMk cId="3939267242" sldId="335"/>
            <ac:picMk id="24" creationId="{E1BA7C7F-B526-A303-AAC3-B49A3C9D69E1}"/>
          </ac:picMkLst>
        </pc:picChg>
      </pc:sldChg>
      <pc:sldChg chg="addSp delSp modSp mod delAnim modAnim">
        <pc:chgData name="Rowena Hill (EI)" userId="065681b9-2574-4b78-aeb2-86abfaa6c10c" providerId="ADAL" clId="{6A8E7F7F-B151-4A11-995D-551C65E12E6E}" dt="2023-05-15T14:20:47.631" v="669"/>
        <pc:sldMkLst>
          <pc:docMk/>
          <pc:sldMk cId="726114068" sldId="337"/>
        </pc:sldMkLst>
        <pc:spChg chg="add mod">
          <ac:chgData name="Rowena Hill (EI)" userId="065681b9-2574-4b78-aeb2-86abfaa6c10c" providerId="ADAL" clId="{6A8E7F7F-B151-4A11-995D-551C65E12E6E}" dt="2023-05-15T14:20:31.611" v="663" actId="1076"/>
          <ac:spMkLst>
            <pc:docMk/>
            <pc:sldMk cId="726114068" sldId="337"/>
            <ac:spMk id="3" creationId="{473D866A-94F7-41D8-2EB7-02CCE97B7E7D}"/>
          </ac:spMkLst>
        </pc:spChg>
        <pc:spChg chg="add mod">
          <ac:chgData name="Rowena Hill (EI)" userId="065681b9-2574-4b78-aeb2-86abfaa6c10c" providerId="ADAL" clId="{6A8E7F7F-B151-4A11-995D-551C65E12E6E}" dt="2023-05-15T14:20:41.341" v="668" actId="1038"/>
          <ac:spMkLst>
            <pc:docMk/>
            <pc:sldMk cId="726114068" sldId="337"/>
            <ac:spMk id="4" creationId="{FB25E98B-3CC3-DA61-18EF-170EC76936A9}"/>
          </ac:spMkLst>
        </pc:spChg>
        <pc:spChg chg="del">
          <ac:chgData name="Rowena Hill (EI)" userId="065681b9-2574-4b78-aeb2-86abfaa6c10c" providerId="ADAL" clId="{6A8E7F7F-B151-4A11-995D-551C65E12E6E}" dt="2023-05-15T13:57:13.912" v="500" actId="478"/>
          <ac:spMkLst>
            <pc:docMk/>
            <pc:sldMk cId="726114068" sldId="337"/>
            <ac:spMk id="11" creationId="{6B9F6791-961E-13A4-FE38-2833037CCAB9}"/>
          </ac:spMkLst>
        </pc:spChg>
        <pc:spChg chg="add mod">
          <ac:chgData name="Rowena Hill (EI)" userId="065681b9-2574-4b78-aeb2-86abfaa6c10c" providerId="ADAL" clId="{6A8E7F7F-B151-4A11-995D-551C65E12E6E}" dt="2023-05-15T14:20:02.851" v="656" actId="164"/>
          <ac:spMkLst>
            <pc:docMk/>
            <pc:sldMk cId="726114068" sldId="337"/>
            <ac:spMk id="15" creationId="{297E3735-401A-2404-60D0-8D32726DB6D8}"/>
          </ac:spMkLst>
        </pc:spChg>
        <pc:spChg chg="add mod">
          <ac:chgData name="Rowena Hill (EI)" userId="065681b9-2574-4b78-aeb2-86abfaa6c10c" providerId="ADAL" clId="{6A8E7F7F-B151-4A11-995D-551C65E12E6E}" dt="2023-05-15T14:20:02.851" v="656" actId="164"/>
          <ac:spMkLst>
            <pc:docMk/>
            <pc:sldMk cId="726114068" sldId="337"/>
            <ac:spMk id="16" creationId="{AF028B4F-55EF-DFE5-D3BF-CF06D8708AF3}"/>
          </ac:spMkLst>
        </pc:spChg>
        <pc:grpChg chg="add mod ord">
          <ac:chgData name="Rowena Hill (EI)" userId="065681b9-2574-4b78-aeb2-86abfaa6c10c" providerId="ADAL" clId="{6A8E7F7F-B151-4A11-995D-551C65E12E6E}" dt="2023-05-15T14:20:35.616" v="664" actId="167"/>
          <ac:grpSpMkLst>
            <pc:docMk/>
            <pc:sldMk cId="726114068" sldId="337"/>
            <ac:grpSpMk id="17" creationId="{7F839E96-5300-2EFD-B190-DF5AA650F522}"/>
          </ac:grpSpMkLst>
        </pc:grpChg>
        <pc:picChg chg="add mod ord">
          <ac:chgData name="Rowena Hill (EI)" userId="065681b9-2574-4b78-aeb2-86abfaa6c10c" providerId="ADAL" clId="{6A8E7F7F-B151-4A11-995D-551C65E12E6E}" dt="2023-05-15T14:20:24.508" v="661" actId="1076"/>
          <ac:picMkLst>
            <pc:docMk/>
            <pc:sldMk cId="726114068" sldId="337"/>
            <ac:picMk id="2" creationId="{AE182711-EF60-CF97-D99C-EB34E2287E0B}"/>
          </ac:picMkLst>
        </pc:picChg>
        <pc:picChg chg="add del mod modCrop">
          <ac:chgData name="Rowena Hill (EI)" userId="065681b9-2574-4b78-aeb2-86abfaa6c10c" providerId="ADAL" clId="{6A8E7F7F-B151-4A11-995D-551C65E12E6E}" dt="2023-05-15T14:14:44.399" v="631" actId="478"/>
          <ac:picMkLst>
            <pc:docMk/>
            <pc:sldMk cId="726114068" sldId="337"/>
            <ac:picMk id="8" creationId="{250BB56A-74DA-F26E-2618-24D66D4E53E7}"/>
          </ac:picMkLst>
        </pc:picChg>
        <pc:picChg chg="del mod">
          <ac:chgData name="Rowena Hill (EI)" userId="065681b9-2574-4b78-aeb2-86abfaa6c10c" providerId="ADAL" clId="{6A8E7F7F-B151-4A11-995D-551C65E12E6E}" dt="2023-05-15T13:57:11.483" v="498" actId="478"/>
          <ac:picMkLst>
            <pc:docMk/>
            <pc:sldMk cId="726114068" sldId="337"/>
            <ac:picMk id="9" creationId="{3B28D5C7-D4B9-4F55-B098-268433A0F7B5}"/>
          </ac:picMkLst>
        </pc:picChg>
        <pc:picChg chg="del">
          <ac:chgData name="Rowena Hill (EI)" userId="065681b9-2574-4b78-aeb2-86abfaa6c10c" providerId="ADAL" clId="{6A8E7F7F-B151-4A11-995D-551C65E12E6E}" dt="2023-05-15T13:57:12.209" v="499" actId="478"/>
          <ac:picMkLst>
            <pc:docMk/>
            <pc:sldMk cId="726114068" sldId="337"/>
            <ac:picMk id="10" creationId="{C1D3060D-05D4-5D00-B2DD-4B9B970A0D92}"/>
          </ac:picMkLst>
        </pc:picChg>
        <pc:picChg chg="add del mod modCrop">
          <ac:chgData name="Rowena Hill (EI)" userId="065681b9-2574-4b78-aeb2-86abfaa6c10c" providerId="ADAL" clId="{6A8E7F7F-B151-4A11-995D-551C65E12E6E}" dt="2023-05-15T14:14:45.950" v="632" actId="478"/>
          <ac:picMkLst>
            <pc:docMk/>
            <pc:sldMk cId="726114068" sldId="337"/>
            <ac:picMk id="13" creationId="{9ED9BAC7-A5EF-CDC9-90DC-7211F5352C2F}"/>
          </ac:picMkLst>
        </pc:picChg>
      </pc:sldChg>
      <pc:sldChg chg="modSp mod">
        <pc:chgData name="Rowena Hill (EI)" userId="065681b9-2574-4b78-aeb2-86abfaa6c10c" providerId="ADAL" clId="{6A8E7F7F-B151-4A11-995D-551C65E12E6E}" dt="2023-05-16T10:23:42.242" v="1237" actId="1076"/>
        <pc:sldMkLst>
          <pc:docMk/>
          <pc:sldMk cId="1557008829" sldId="338"/>
        </pc:sldMkLst>
        <pc:spChg chg="mod">
          <ac:chgData name="Rowena Hill (EI)" userId="065681b9-2574-4b78-aeb2-86abfaa6c10c" providerId="ADAL" clId="{6A8E7F7F-B151-4A11-995D-551C65E12E6E}" dt="2023-05-16T10:23:42.242" v="1237" actId="1076"/>
          <ac:spMkLst>
            <pc:docMk/>
            <pc:sldMk cId="1557008829" sldId="338"/>
            <ac:spMk id="4" creationId="{FE13C49A-BC8D-415C-999D-D4C262BFE5F6}"/>
          </ac:spMkLst>
        </pc:spChg>
      </pc:sldChg>
      <pc:sldChg chg="add">
        <pc:chgData name="Rowena Hill (EI)" userId="065681b9-2574-4b78-aeb2-86abfaa6c10c" providerId="ADAL" clId="{6A8E7F7F-B151-4A11-995D-551C65E12E6E}" dt="2023-05-15T13:57:09.403" v="497"/>
        <pc:sldMkLst>
          <pc:docMk/>
          <pc:sldMk cId="1042699181" sldId="339"/>
        </pc:sldMkLst>
      </pc:sldChg>
      <pc:sldChg chg="new del">
        <pc:chgData name="Rowena Hill (EI)" userId="065681b9-2574-4b78-aeb2-86abfaa6c10c" providerId="ADAL" clId="{6A8E7F7F-B151-4A11-995D-551C65E12E6E}" dt="2023-05-15T13:57:07.318" v="496" actId="680"/>
        <pc:sldMkLst>
          <pc:docMk/>
          <pc:sldMk cId="3320715776" sldId="339"/>
        </pc:sldMkLst>
      </pc:sldChg>
      <pc:sldChg chg="addSp delSp modSp add mod delAnim modAnim">
        <pc:chgData name="Rowena Hill (EI)" userId="065681b9-2574-4b78-aeb2-86abfaa6c10c" providerId="ADAL" clId="{6A8E7F7F-B151-4A11-995D-551C65E12E6E}" dt="2023-05-15T14:03:29.111" v="564"/>
        <pc:sldMkLst>
          <pc:docMk/>
          <pc:sldMk cId="1771132726" sldId="340"/>
        </pc:sldMkLst>
        <pc:spChg chg="mod">
          <ac:chgData name="Rowena Hill (EI)" userId="065681b9-2574-4b78-aeb2-86abfaa6c10c" providerId="ADAL" clId="{6A8E7F7F-B151-4A11-995D-551C65E12E6E}" dt="2023-05-15T14:01:19.972" v="543" actId="20577"/>
          <ac:spMkLst>
            <pc:docMk/>
            <pc:sldMk cId="1771132726" sldId="340"/>
            <ac:spMk id="4" creationId="{EF521B2C-6A1F-5D5A-2DBC-879EEE729EE2}"/>
          </ac:spMkLst>
        </pc:spChg>
        <pc:spChg chg="mod">
          <ac:chgData name="Rowena Hill (EI)" userId="065681b9-2574-4b78-aeb2-86abfaa6c10c" providerId="ADAL" clId="{6A8E7F7F-B151-4A11-995D-551C65E12E6E}" dt="2023-05-15T14:01:10.384" v="537"/>
          <ac:spMkLst>
            <pc:docMk/>
            <pc:sldMk cId="1771132726" sldId="340"/>
            <ac:spMk id="5" creationId="{DE806F04-278E-03A7-B8D7-180667B3E811}"/>
          </ac:spMkLst>
        </pc:spChg>
        <pc:spChg chg="del mod">
          <ac:chgData name="Rowena Hill (EI)" userId="065681b9-2574-4b78-aeb2-86abfaa6c10c" providerId="ADAL" clId="{6A8E7F7F-B151-4A11-995D-551C65E12E6E}" dt="2023-05-15T14:00:51.339" v="535" actId="478"/>
          <ac:spMkLst>
            <pc:docMk/>
            <pc:sldMk cId="1771132726" sldId="340"/>
            <ac:spMk id="11" creationId="{6B9F6791-961E-13A4-FE38-2833037CCAB9}"/>
          </ac:spMkLst>
        </pc:spChg>
        <pc:spChg chg="mod">
          <ac:chgData name="Rowena Hill (EI)" userId="065681b9-2574-4b78-aeb2-86abfaa6c10c" providerId="ADAL" clId="{6A8E7F7F-B151-4A11-995D-551C65E12E6E}" dt="2023-05-15T14:01:16.986" v="539"/>
          <ac:spMkLst>
            <pc:docMk/>
            <pc:sldMk cId="1771132726" sldId="340"/>
            <ac:spMk id="12" creationId="{3EC91AE0-B555-F9D6-A318-A33723B8B283}"/>
          </ac:spMkLst>
        </pc:spChg>
        <pc:spChg chg="mod">
          <ac:chgData name="Rowena Hill (EI)" userId="065681b9-2574-4b78-aeb2-86abfaa6c10c" providerId="ADAL" clId="{6A8E7F7F-B151-4A11-995D-551C65E12E6E}" dt="2023-05-15T14:01:16.986" v="539"/>
          <ac:spMkLst>
            <pc:docMk/>
            <pc:sldMk cId="1771132726" sldId="340"/>
            <ac:spMk id="13" creationId="{20D83F63-F090-69AF-D491-750F170FB448}"/>
          </ac:spMkLst>
        </pc:spChg>
        <pc:spChg chg="add del mod">
          <ac:chgData name="Rowena Hill (EI)" userId="065681b9-2574-4b78-aeb2-86abfaa6c10c" providerId="ADAL" clId="{6A8E7F7F-B151-4A11-995D-551C65E12E6E}" dt="2023-05-15T14:01:45.686" v="548" actId="478"/>
          <ac:spMkLst>
            <pc:docMk/>
            <pc:sldMk cId="1771132726" sldId="340"/>
            <ac:spMk id="14" creationId="{189C9147-7DBE-949B-29BC-6CAB5A8EF738}"/>
          </ac:spMkLst>
        </pc:spChg>
        <pc:spChg chg="add del mod">
          <ac:chgData name="Rowena Hill (EI)" userId="065681b9-2574-4b78-aeb2-86abfaa6c10c" providerId="ADAL" clId="{6A8E7F7F-B151-4A11-995D-551C65E12E6E}" dt="2023-05-15T14:01:46.501" v="549" actId="478"/>
          <ac:spMkLst>
            <pc:docMk/>
            <pc:sldMk cId="1771132726" sldId="340"/>
            <ac:spMk id="15" creationId="{E289D1BD-D6D4-3124-B4CD-875DCB5D4679}"/>
          </ac:spMkLst>
        </pc:spChg>
        <pc:spChg chg="add mod">
          <ac:chgData name="Rowena Hill (EI)" userId="065681b9-2574-4b78-aeb2-86abfaa6c10c" providerId="ADAL" clId="{6A8E7F7F-B151-4A11-995D-551C65E12E6E}" dt="2023-05-15T14:03:17.638" v="561" actId="1076"/>
          <ac:spMkLst>
            <pc:docMk/>
            <pc:sldMk cId="1771132726" sldId="340"/>
            <ac:spMk id="16" creationId="{AC2F82CB-8BD3-7154-3959-0B9AE881BCAA}"/>
          </ac:spMkLst>
        </pc:spChg>
        <pc:spChg chg="add del mod">
          <ac:chgData name="Rowena Hill (EI)" userId="065681b9-2574-4b78-aeb2-86abfaa6c10c" providerId="ADAL" clId="{6A8E7F7F-B151-4A11-995D-551C65E12E6E}" dt="2023-05-15T14:03:14.596" v="559"/>
          <ac:spMkLst>
            <pc:docMk/>
            <pc:sldMk cId="1771132726" sldId="340"/>
            <ac:spMk id="17" creationId="{BC56981F-2616-B303-1829-0C4BC8C53277}"/>
          </ac:spMkLst>
        </pc:spChg>
        <pc:spChg chg="add mod">
          <ac:chgData name="Rowena Hill (EI)" userId="065681b9-2574-4b78-aeb2-86abfaa6c10c" providerId="ADAL" clId="{6A8E7F7F-B151-4A11-995D-551C65E12E6E}" dt="2023-05-15T14:03:15.067" v="560"/>
          <ac:spMkLst>
            <pc:docMk/>
            <pc:sldMk cId="1771132726" sldId="340"/>
            <ac:spMk id="18" creationId="{518675DC-73B3-0EEE-0D1B-C79168A01ADF}"/>
          </ac:spMkLst>
        </pc:spChg>
        <pc:grpChg chg="add mod">
          <ac:chgData name="Rowena Hill (EI)" userId="065681b9-2574-4b78-aeb2-86abfaa6c10c" providerId="ADAL" clId="{6A8E7F7F-B151-4A11-995D-551C65E12E6E}" dt="2023-05-15T14:01:27.020" v="545" actId="688"/>
          <ac:grpSpMkLst>
            <pc:docMk/>
            <pc:sldMk cId="1771132726" sldId="340"/>
            <ac:grpSpMk id="3" creationId="{70CAFBE1-5981-D214-CEE1-2D098A50478A}"/>
          </ac:grpSpMkLst>
        </pc:grpChg>
        <pc:grpChg chg="add mod">
          <ac:chgData name="Rowena Hill (EI)" userId="065681b9-2574-4b78-aeb2-86abfaa6c10c" providerId="ADAL" clId="{6A8E7F7F-B151-4A11-995D-551C65E12E6E}" dt="2023-05-15T14:01:43.636" v="547" actId="1076"/>
          <ac:grpSpMkLst>
            <pc:docMk/>
            <pc:sldMk cId="1771132726" sldId="340"/>
            <ac:grpSpMk id="8" creationId="{AF56B07A-07A1-3EC4-5E7C-256778FE0FDF}"/>
          </ac:grpSpMkLst>
        </pc:grpChg>
        <pc:picChg chg="del">
          <ac:chgData name="Rowena Hill (EI)" userId="065681b9-2574-4b78-aeb2-86abfaa6c10c" providerId="ADAL" clId="{6A8E7F7F-B151-4A11-995D-551C65E12E6E}" dt="2023-05-15T14:00:47.373" v="532" actId="478"/>
          <ac:picMkLst>
            <pc:docMk/>
            <pc:sldMk cId="1771132726" sldId="340"/>
            <ac:picMk id="9" creationId="{3B28D5C7-D4B9-4F55-B098-268433A0F7B5}"/>
          </ac:picMkLst>
        </pc:picChg>
        <pc:picChg chg="del">
          <ac:chgData name="Rowena Hill (EI)" userId="065681b9-2574-4b78-aeb2-86abfaa6c10c" providerId="ADAL" clId="{6A8E7F7F-B151-4A11-995D-551C65E12E6E}" dt="2023-05-15T14:00:48.189" v="533" actId="478"/>
          <ac:picMkLst>
            <pc:docMk/>
            <pc:sldMk cId="1771132726" sldId="340"/>
            <ac:picMk id="10" creationId="{C1D3060D-05D4-5D00-B2DD-4B9B970A0D92}"/>
          </ac:picMkLst>
        </pc:picChg>
      </pc:sldChg>
      <pc:sldChg chg="addSp delSp modSp add mod ord">
        <pc:chgData name="Rowena Hill (EI)" userId="065681b9-2574-4b78-aeb2-86abfaa6c10c" providerId="ADAL" clId="{6A8E7F7F-B151-4A11-995D-551C65E12E6E}" dt="2023-05-19T10:22:49.500" v="2267" actId="5793"/>
        <pc:sldMkLst>
          <pc:docMk/>
          <pc:sldMk cId="37485912" sldId="341"/>
        </pc:sldMkLst>
        <pc:spChg chg="add mod">
          <ac:chgData name="Rowena Hill (EI)" userId="065681b9-2574-4b78-aeb2-86abfaa6c10c" providerId="ADAL" clId="{6A8E7F7F-B151-4A11-995D-551C65E12E6E}" dt="2023-05-19T10:22:49.500" v="2267" actId="5793"/>
          <ac:spMkLst>
            <pc:docMk/>
            <pc:sldMk cId="37485912" sldId="341"/>
            <ac:spMk id="3" creationId="{12712955-4115-3AF5-2162-19A6A2FF04DF}"/>
          </ac:spMkLst>
        </pc:spChg>
        <pc:picChg chg="del">
          <ac:chgData name="Rowena Hill (EI)" userId="065681b9-2574-4b78-aeb2-86abfaa6c10c" providerId="ADAL" clId="{6A8E7F7F-B151-4A11-995D-551C65E12E6E}" dt="2023-05-16T09:36:28.336" v="673" actId="478"/>
          <ac:picMkLst>
            <pc:docMk/>
            <pc:sldMk cId="37485912" sldId="341"/>
            <ac:picMk id="3" creationId="{A6E9B04C-C855-6374-FF30-22E1577C1C69}"/>
          </ac:picMkLst>
        </pc:picChg>
        <pc:picChg chg="del">
          <ac:chgData name="Rowena Hill (EI)" userId="065681b9-2574-4b78-aeb2-86abfaa6c10c" providerId="ADAL" clId="{6A8E7F7F-B151-4A11-995D-551C65E12E6E}" dt="2023-05-16T09:36:28.336" v="673" actId="478"/>
          <ac:picMkLst>
            <pc:docMk/>
            <pc:sldMk cId="37485912" sldId="341"/>
            <ac:picMk id="18" creationId="{8F9E3D6D-5AF8-E620-D546-96D7B4883A38}"/>
          </ac:picMkLst>
        </pc:picChg>
      </pc:sldChg>
      <pc:sldChg chg="addSp delSp modSp add mod delAnim">
        <pc:chgData name="Rowena Hill (EI)" userId="065681b9-2574-4b78-aeb2-86abfaa6c10c" providerId="ADAL" clId="{6A8E7F7F-B151-4A11-995D-551C65E12E6E}" dt="2023-05-16T10:15:01.673" v="1118" actId="166"/>
        <pc:sldMkLst>
          <pc:docMk/>
          <pc:sldMk cId="3862106424" sldId="342"/>
        </pc:sldMkLst>
        <pc:spChg chg="mod">
          <ac:chgData name="Rowena Hill (EI)" userId="065681b9-2574-4b78-aeb2-86abfaa6c10c" providerId="ADAL" clId="{6A8E7F7F-B151-4A11-995D-551C65E12E6E}" dt="2023-05-16T10:12:22.956" v="1090"/>
          <ac:spMkLst>
            <pc:docMk/>
            <pc:sldMk cId="3862106424" sldId="342"/>
            <ac:spMk id="3" creationId="{FB2439BB-2A40-5373-E879-974C0327481D}"/>
          </ac:spMkLst>
        </pc:spChg>
        <pc:spChg chg="mod">
          <ac:chgData name="Rowena Hill (EI)" userId="065681b9-2574-4b78-aeb2-86abfaa6c10c" providerId="ADAL" clId="{6A8E7F7F-B151-4A11-995D-551C65E12E6E}" dt="2023-05-16T10:12:22.956" v="1090"/>
          <ac:spMkLst>
            <pc:docMk/>
            <pc:sldMk cId="3862106424" sldId="342"/>
            <ac:spMk id="4" creationId="{D34A488E-696E-4CFE-F9E0-14E208A205AF}"/>
          </ac:spMkLst>
        </pc:spChg>
        <pc:spChg chg="add mod">
          <ac:chgData name="Rowena Hill (EI)" userId="065681b9-2574-4b78-aeb2-86abfaa6c10c" providerId="ADAL" clId="{6A8E7F7F-B151-4A11-995D-551C65E12E6E}" dt="2023-05-16T10:14:58.127" v="1117"/>
          <ac:spMkLst>
            <pc:docMk/>
            <pc:sldMk cId="3862106424" sldId="342"/>
            <ac:spMk id="5" creationId="{5353A435-358D-8372-C8E8-CED91EDC43C5}"/>
          </ac:spMkLst>
        </pc:spChg>
        <pc:spChg chg="del">
          <ac:chgData name="Rowena Hill (EI)" userId="065681b9-2574-4b78-aeb2-86abfaa6c10c" providerId="ADAL" clId="{6A8E7F7F-B151-4A11-995D-551C65E12E6E}" dt="2023-05-16T10:14:57.443" v="1116" actId="478"/>
          <ac:spMkLst>
            <pc:docMk/>
            <pc:sldMk cId="3862106424" sldId="342"/>
            <ac:spMk id="6" creationId="{B7D7C2B4-E2C5-BF44-37EC-8A8A1F787D47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0" creationId="{79A5657A-0311-0E68-3E1F-2A0C2C357EF4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1" creationId="{65C80372-12FF-94FC-5E3A-1799B0BBC681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2" creationId="{4914D9CC-16FB-F4F4-ED2A-6EF86CF81FC6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3" creationId="{8A7FF401-6228-B0AD-5FC9-0EC12CE994DD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4" creationId="{EE06D3F7-C50A-EE64-8B7D-52376CD63E73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5" creationId="{F9669DAB-2B9E-25E3-D8AC-4B18E45F67D2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6" creationId="{622888A8-5A78-E7B1-4E8D-23E26B7E27D0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7" creationId="{7DDC2D3A-3034-B0A9-56A5-106674C74587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18" creationId="{AB7A2064-6071-CFFB-9877-0BD96EEFF818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23" creationId="{0DF49798-690C-3EAA-61D2-7BB55A785839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24" creationId="{F6BB9EC5-F232-9D31-9044-2E9AE6F6F50E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25" creationId="{EE974F56-5143-2FFA-1DC4-2E34EDAD3C6F}"/>
          </ac:spMkLst>
        </pc:spChg>
        <pc:spChg chg="del">
          <ac:chgData name="Rowena Hill (EI)" userId="065681b9-2574-4b78-aeb2-86abfaa6c10c" providerId="ADAL" clId="{6A8E7F7F-B151-4A11-995D-551C65E12E6E}" dt="2023-05-16T10:12:43.906" v="1096" actId="478"/>
          <ac:spMkLst>
            <pc:docMk/>
            <pc:sldMk cId="3862106424" sldId="342"/>
            <ac:spMk id="26" creationId="{D2042C10-6CAD-6976-E063-FAA8CD3B2522}"/>
          </ac:spMkLst>
        </pc:spChg>
        <pc:grpChg chg="add mod ord">
          <ac:chgData name="Rowena Hill (EI)" userId="065681b9-2574-4b78-aeb2-86abfaa6c10c" providerId="ADAL" clId="{6A8E7F7F-B151-4A11-995D-551C65E12E6E}" dt="2023-05-16T10:15:01.673" v="1118" actId="166"/>
          <ac:grpSpMkLst>
            <pc:docMk/>
            <pc:sldMk cId="3862106424" sldId="342"/>
            <ac:grpSpMk id="2" creationId="{D5A616C0-233A-6C6D-6056-A99C22F82459}"/>
          </ac:grpSpMkLst>
        </pc:grpChg>
        <pc:picChg chg="del">
          <ac:chgData name="Rowena Hill (EI)" userId="065681b9-2574-4b78-aeb2-86abfaa6c10c" providerId="ADAL" clId="{6A8E7F7F-B151-4A11-995D-551C65E12E6E}" dt="2023-05-16T10:12:44.946" v="1097" actId="478"/>
          <ac:picMkLst>
            <pc:docMk/>
            <pc:sldMk cId="3862106424" sldId="342"/>
            <ac:picMk id="9" creationId="{814EA2E7-9968-FD2F-E560-76F5631E694C}"/>
          </ac:picMkLst>
        </pc:picChg>
        <pc:cxnChg chg="del">
          <ac:chgData name="Rowena Hill (EI)" userId="065681b9-2574-4b78-aeb2-86abfaa6c10c" providerId="ADAL" clId="{6A8E7F7F-B151-4A11-995D-551C65E12E6E}" dt="2023-05-16T10:12:43.906" v="1096" actId="478"/>
          <ac:cxnSpMkLst>
            <pc:docMk/>
            <pc:sldMk cId="3862106424" sldId="342"/>
            <ac:cxnSpMk id="19" creationId="{677CDB6E-9CB5-AB3B-2734-C5B15B567B1E}"/>
          </ac:cxnSpMkLst>
        </pc:cxnChg>
        <pc:cxnChg chg="del">
          <ac:chgData name="Rowena Hill (EI)" userId="065681b9-2574-4b78-aeb2-86abfaa6c10c" providerId="ADAL" clId="{6A8E7F7F-B151-4A11-995D-551C65E12E6E}" dt="2023-05-16T10:12:43.906" v="1096" actId="478"/>
          <ac:cxnSpMkLst>
            <pc:docMk/>
            <pc:sldMk cId="3862106424" sldId="342"/>
            <ac:cxnSpMk id="20" creationId="{AAB1896F-CFF9-7B81-4561-906CC6B20938}"/>
          </ac:cxnSpMkLst>
        </pc:cxnChg>
        <pc:cxnChg chg="del">
          <ac:chgData name="Rowena Hill (EI)" userId="065681b9-2574-4b78-aeb2-86abfaa6c10c" providerId="ADAL" clId="{6A8E7F7F-B151-4A11-995D-551C65E12E6E}" dt="2023-05-16T10:12:43.906" v="1096" actId="478"/>
          <ac:cxnSpMkLst>
            <pc:docMk/>
            <pc:sldMk cId="3862106424" sldId="342"/>
            <ac:cxnSpMk id="21" creationId="{5FBB07EE-C1DE-DF77-B869-E894F0F43356}"/>
          </ac:cxnSpMkLst>
        </pc:cxnChg>
        <pc:cxnChg chg="del">
          <ac:chgData name="Rowena Hill (EI)" userId="065681b9-2574-4b78-aeb2-86abfaa6c10c" providerId="ADAL" clId="{6A8E7F7F-B151-4A11-995D-551C65E12E6E}" dt="2023-05-16T10:12:43.906" v="1096" actId="478"/>
          <ac:cxnSpMkLst>
            <pc:docMk/>
            <pc:sldMk cId="3862106424" sldId="342"/>
            <ac:cxnSpMk id="22" creationId="{4A625C9E-BB75-2E87-0AAC-1FB58171AEEC}"/>
          </ac:cxnSpMkLst>
        </pc:cxnChg>
      </pc:sldChg>
      <pc:sldChg chg="delSp modSp add mod">
        <pc:chgData name="Rowena Hill (EI)" userId="065681b9-2574-4b78-aeb2-86abfaa6c10c" providerId="ADAL" clId="{6A8E7F7F-B151-4A11-995D-551C65E12E6E}" dt="2023-05-16T10:50:38.873" v="1264" actId="1076"/>
        <pc:sldMkLst>
          <pc:docMk/>
          <pc:sldMk cId="3892106465" sldId="343"/>
        </pc:sldMkLst>
        <pc:spChg chg="del">
          <ac:chgData name="Rowena Hill (EI)" userId="065681b9-2574-4b78-aeb2-86abfaa6c10c" providerId="ADAL" clId="{6A8E7F7F-B151-4A11-995D-551C65E12E6E}" dt="2023-05-16T10:12:48.562" v="1098" actId="478"/>
          <ac:spMkLst>
            <pc:docMk/>
            <pc:sldMk cId="3892106465" sldId="343"/>
            <ac:spMk id="6" creationId="{B7D7C2B4-E2C5-BF44-37EC-8A8A1F787D47}"/>
          </ac:spMkLst>
        </pc:spChg>
        <pc:spChg chg="mod">
          <ac:chgData name="Rowena Hill (EI)" userId="065681b9-2574-4b78-aeb2-86abfaa6c10c" providerId="ADAL" clId="{6A8E7F7F-B151-4A11-995D-551C65E12E6E}" dt="2023-05-16T10:50:34.136" v="1263" actId="1076"/>
          <ac:spMkLst>
            <pc:docMk/>
            <pc:sldMk cId="3892106465" sldId="343"/>
            <ac:spMk id="7" creationId="{5A61A0C8-4E0C-9838-08A7-5EF48C476721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0" creationId="{79A5657A-0311-0E68-3E1F-2A0C2C357EF4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1" creationId="{65C80372-12FF-94FC-5E3A-1799B0BBC681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2" creationId="{4914D9CC-16FB-F4F4-ED2A-6EF86CF81FC6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3" creationId="{8A7FF401-6228-B0AD-5FC9-0EC12CE994DD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4" creationId="{EE06D3F7-C50A-EE64-8B7D-52376CD63E73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5" creationId="{F9669DAB-2B9E-25E3-D8AC-4B18E45F67D2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6" creationId="{622888A8-5A78-E7B1-4E8D-23E26B7E27D0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7" creationId="{7DDC2D3A-3034-B0A9-56A5-106674C74587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18" creationId="{AB7A2064-6071-CFFB-9877-0BD96EEFF818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23" creationId="{0DF49798-690C-3EAA-61D2-7BB55A785839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24" creationId="{F6BB9EC5-F232-9D31-9044-2E9AE6F6F50E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25" creationId="{EE974F56-5143-2FFA-1DC4-2E34EDAD3C6F}"/>
          </ac:spMkLst>
        </pc:spChg>
        <pc:spChg chg="mod">
          <ac:chgData name="Rowena Hill (EI)" userId="065681b9-2574-4b78-aeb2-86abfaa6c10c" providerId="ADAL" clId="{6A8E7F7F-B151-4A11-995D-551C65E12E6E}" dt="2023-05-16T10:50:38.873" v="1264" actId="1076"/>
          <ac:spMkLst>
            <pc:docMk/>
            <pc:sldMk cId="3892106465" sldId="343"/>
            <ac:spMk id="26" creationId="{D2042C10-6CAD-6976-E063-FAA8CD3B2522}"/>
          </ac:spMkLst>
        </pc:spChg>
        <pc:grpChg chg="del">
          <ac:chgData name="Rowena Hill (EI)" userId="065681b9-2574-4b78-aeb2-86abfaa6c10c" providerId="ADAL" clId="{6A8E7F7F-B151-4A11-995D-551C65E12E6E}" dt="2023-05-16T10:12:49.536" v="1099" actId="478"/>
          <ac:grpSpMkLst>
            <pc:docMk/>
            <pc:sldMk cId="3892106465" sldId="343"/>
            <ac:grpSpMk id="2" creationId="{D5A616C0-233A-6C6D-6056-A99C22F82459}"/>
          </ac:grpSpMkLst>
        </pc:grpChg>
        <pc:picChg chg="mod">
          <ac:chgData name="Rowena Hill (EI)" userId="065681b9-2574-4b78-aeb2-86abfaa6c10c" providerId="ADAL" clId="{6A8E7F7F-B151-4A11-995D-551C65E12E6E}" dt="2023-05-16T10:50:34.136" v="1263" actId="1076"/>
          <ac:picMkLst>
            <pc:docMk/>
            <pc:sldMk cId="3892106465" sldId="343"/>
            <ac:picMk id="8" creationId="{685A6C9D-CCA7-BE5A-D81C-2CB8BD6EB0D0}"/>
          </ac:picMkLst>
        </pc:picChg>
        <pc:picChg chg="mod">
          <ac:chgData name="Rowena Hill (EI)" userId="065681b9-2574-4b78-aeb2-86abfaa6c10c" providerId="ADAL" clId="{6A8E7F7F-B151-4A11-995D-551C65E12E6E}" dt="2023-05-16T10:50:38.873" v="1264" actId="1076"/>
          <ac:picMkLst>
            <pc:docMk/>
            <pc:sldMk cId="3892106465" sldId="343"/>
            <ac:picMk id="9" creationId="{814EA2E7-9968-FD2F-E560-76F5631E694C}"/>
          </ac:picMkLst>
        </pc:picChg>
        <pc:cxnChg chg="mod">
          <ac:chgData name="Rowena Hill (EI)" userId="065681b9-2574-4b78-aeb2-86abfaa6c10c" providerId="ADAL" clId="{6A8E7F7F-B151-4A11-995D-551C65E12E6E}" dt="2023-05-16T10:50:38.873" v="1264" actId="1076"/>
          <ac:cxnSpMkLst>
            <pc:docMk/>
            <pc:sldMk cId="3892106465" sldId="343"/>
            <ac:cxnSpMk id="19" creationId="{677CDB6E-9CB5-AB3B-2734-C5B15B567B1E}"/>
          </ac:cxnSpMkLst>
        </pc:cxnChg>
        <pc:cxnChg chg="mod">
          <ac:chgData name="Rowena Hill (EI)" userId="065681b9-2574-4b78-aeb2-86abfaa6c10c" providerId="ADAL" clId="{6A8E7F7F-B151-4A11-995D-551C65E12E6E}" dt="2023-05-16T10:50:38.873" v="1264" actId="1076"/>
          <ac:cxnSpMkLst>
            <pc:docMk/>
            <pc:sldMk cId="3892106465" sldId="343"/>
            <ac:cxnSpMk id="20" creationId="{AAB1896F-CFF9-7B81-4561-906CC6B20938}"/>
          </ac:cxnSpMkLst>
        </pc:cxnChg>
        <pc:cxnChg chg="mod">
          <ac:chgData name="Rowena Hill (EI)" userId="065681b9-2574-4b78-aeb2-86abfaa6c10c" providerId="ADAL" clId="{6A8E7F7F-B151-4A11-995D-551C65E12E6E}" dt="2023-05-16T10:50:38.873" v="1264" actId="1076"/>
          <ac:cxnSpMkLst>
            <pc:docMk/>
            <pc:sldMk cId="3892106465" sldId="343"/>
            <ac:cxnSpMk id="21" creationId="{5FBB07EE-C1DE-DF77-B869-E894F0F43356}"/>
          </ac:cxnSpMkLst>
        </pc:cxnChg>
        <pc:cxnChg chg="mod">
          <ac:chgData name="Rowena Hill (EI)" userId="065681b9-2574-4b78-aeb2-86abfaa6c10c" providerId="ADAL" clId="{6A8E7F7F-B151-4A11-995D-551C65E12E6E}" dt="2023-05-16T10:50:38.873" v="1264" actId="1076"/>
          <ac:cxnSpMkLst>
            <pc:docMk/>
            <pc:sldMk cId="3892106465" sldId="343"/>
            <ac:cxnSpMk id="22" creationId="{4A625C9E-BB75-2E87-0AAC-1FB58171AEEC}"/>
          </ac:cxnSpMkLst>
        </pc:cxnChg>
      </pc:sldChg>
      <pc:sldChg chg="addSp delSp modSp new mod modAnim">
        <pc:chgData name="Rowena Hill (EI)" userId="065681b9-2574-4b78-aeb2-86abfaa6c10c" providerId="ADAL" clId="{6A8E7F7F-B151-4A11-995D-551C65E12E6E}" dt="2023-05-16T14:38:37.588" v="1976"/>
        <pc:sldMkLst>
          <pc:docMk/>
          <pc:sldMk cId="3825138668" sldId="344"/>
        </pc:sldMkLst>
        <pc:spChg chg="del">
          <ac:chgData name="Rowena Hill (EI)" userId="065681b9-2574-4b78-aeb2-86abfaa6c10c" providerId="ADAL" clId="{6A8E7F7F-B151-4A11-995D-551C65E12E6E}" dt="2023-05-16T10:49:30.613" v="1253" actId="478"/>
          <ac:spMkLst>
            <pc:docMk/>
            <pc:sldMk cId="3825138668" sldId="344"/>
            <ac:spMk id="2" creationId="{AAC4B596-0713-4501-BBBF-142B0202FF2E}"/>
          </ac:spMkLst>
        </pc:spChg>
        <pc:spChg chg="del">
          <ac:chgData name="Rowena Hill (EI)" userId="065681b9-2574-4b78-aeb2-86abfaa6c10c" providerId="ADAL" clId="{6A8E7F7F-B151-4A11-995D-551C65E12E6E}" dt="2023-05-16T10:49:30.613" v="1253" actId="478"/>
          <ac:spMkLst>
            <pc:docMk/>
            <pc:sldMk cId="3825138668" sldId="344"/>
            <ac:spMk id="3" creationId="{352DCCFF-2C64-3C8B-D087-F9A8EFCA8E8F}"/>
          </ac:spMkLst>
        </pc:spChg>
        <pc:spChg chg="add mod ord">
          <ac:chgData name="Rowena Hill (EI)" userId="065681b9-2574-4b78-aeb2-86abfaa6c10c" providerId="ADAL" clId="{6A8E7F7F-B151-4A11-995D-551C65E12E6E}" dt="2023-05-16T11:20:06.145" v="1458" actId="1076"/>
          <ac:spMkLst>
            <pc:docMk/>
            <pc:sldMk cId="3825138668" sldId="344"/>
            <ac:spMk id="11" creationId="{ED607C34-FF05-7D5D-495A-C3D036BF9E79}"/>
          </ac:spMkLst>
        </pc:spChg>
        <pc:spChg chg="add mod ord">
          <ac:chgData name="Rowena Hill (EI)" userId="065681b9-2574-4b78-aeb2-86abfaa6c10c" providerId="ADAL" clId="{6A8E7F7F-B151-4A11-995D-551C65E12E6E}" dt="2023-05-16T11:20:06.145" v="1458" actId="1076"/>
          <ac:spMkLst>
            <pc:docMk/>
            <pc:sldMk cId="3825138668" sldId="344"/>
            <ac:spMk id="12" creationId="{9C74EC20-7EA6-C535-2B61-1CFF0145AFC1}"/>
          </ac:spMkLst>
        </pc:spChg>
        <pc:spChg chg="add mod">
          <ac:chgData name="Rowena Hill (EI)" userId="065681b9-2574-4b78-aeb2-86abfaa6c10c" providerId="ADAL" clId="{6A8E7F7F-B151-4A11-995D-551C65E12E6E}" dt="2023-05-16T11:20:06.145" v="1458" actId="1076"/>
          <ac:spMkLst>
            <pc:docMk/>
            <pc:sldMk cId="3825138668" sldId="344"/>
            <ac:spMk id="13" creationId="{BCF85458-DCF4-C130-2B5F-6322DB454090}"/>
          </ac:spMkLst>
        </pc:spChg>
        <pc:spChg chg="add mod ord">
          <ac:chgData name="Rowena Hill (EI)" userId="065681b9-2574-4b78-aeb2-86abfaa6c10c" providerId="ADAL" clId="{6A8E7F7F-B151-4A11-995D-551C65E12E6E}" dt="2023-05-16T11:20:10.295" v="1459" actId="1076"/>
          <ac:spMkLst>
            <pc:docMk/>
            <pc:sldMk cId="3825138668" sldId="344"/>
            <ac:spMk id="15" creationId="{4FF82913-B89F-72DA-FE29-400B760C7371}"/>
          </ac:spMkLst>
        </pc:spChg>
        <pc:spChg chg="add del mod ord">
          <ac:chgData name="Rowena Hill (EI)" userId="065681b9-2574-4b78-aeb2-86abfaa6c10c" providerId="ADAL" clId="{6A8E7F7F-B151-4A11-995D-551C65E12E6E}" dt="2023-05-16T11:20:10.295" v="1459" actId="1076"/>
          <ac:spMkLst>
            <pc:docMk/>
            <pc:sldMk cId="3825138668" sldId="344"/>
            <ac:spMk id="34" creationId="{ED089351-2BF9-9BF1-9BBE-00D659F91867}"/>
          </ac:spMkLst>
        </pc:spChg>
        <pc:spChg chg="add mod">
          <ac:chgData name="Rowena Hill (EI)" userId="065681b9-2574-4b78-aeb2-86abfaa6c10c" providerId="ADAL" clId="{6A8E7F7F-B151-4A11-995D-551C65E12E6E}" dt="2023-05-16T11:20:10.295" v="1459" actId="1076"/>
          <ac:spMkLst>
            <pc:docMk/>
            <pc:sldMk cId="3825138668" sldId="344"/>
            <ac:spMk id="35" creationId="{5ADD84B5-8D53-2D28-0B6C-1EF793C517FD}"/>
          </ac:spMkLst>
        </pc:spChg>
        <pc:spChg chg="add mod">
          <ac:chgData name="Rowena Hill (EI)" userId="065681b9-2574-4b78-aeb2-86abfaa6c10c" providerId="ADAL" clId="{6A8E7F7F-B151-4A11-995D-551C65E12E6E}" dt="2023-05-16T12:31:01.348" v="1461"/>
          <ac:spMkLst>
            <pc:docMk/>
            <pc:sldMk cId="3825138668" sldId="344"/>
            <ac:spMk id="36" creationId="{D4238566-4D29-E5C5-0DEE-FCDB0515FE04}"/>
          </ac:spMkLst>
        </pc:spChg>
        <pc:graphicFrameChg chg="add del mod">
          <ac:chgData name="Rowena Hill (EI)" userId="065681b9-2574-4b78-aeb2-86abfaa6c10c" providerId="ADAL" clId="{6A8E7F7F-B151-4A11-995D-551C65E12E6E}" dt="2023-05-16T11:10:06.297" v="1384"/>
          <ac:graphicFrameMkLst>
            <pc:docMk/>
            <pc:sldMk cId="3825138668" sldId="344"/>
            <ac:graphicFrameMk id="30" creationId="{589025A4-7DDA-4BA5-D04D-6F79D6F8BA33}"/>
          </ac:graphicFrameMkLst>
        </pc:graphicFrameChg>
        <pc:graphicFrameChg chg="add del mod">
          <ac:chgData name="Rowena Hill (EI)" userId="065681b9-2574-4b78-aeb2-86abfaa6c10c" providerId="ADAL" clId="{6A8E7F7F-B151-4A11-995D-551C65E12E6E}" dt="2023-05-16T11:10:10.553" v="1386"/>
          <ac:graphicFrameMkLst>
            <pc:docMk/>
            <pc:sldMk cId="3825138668" sldId="344"/>
            <ac:graphicFrameMk id="31" creationId="{2930BF15-CF0A-F995-FC1C-CC96C24E6822}"/>
          </ac:graphicFrameMkLst>
        </pc:graphicFrameChg>
        <pc:picChg chg="add mod">
          <ac:chgData name="Rowena Hill (EI)" userId="065681b9-2574-4b78-aeb2-86abfaa6c10c" providerId="ADAL" clId="{6A8E7F7F-B151-4A11-995D-551C65E12E6E}" dt="2023-05-16T11:20:06.145" v="1458" actId="1076"/>
          <ac:picMkLst>
            <pc:docMk/>
            <pc:sldMk cId="3825138668" sldId="344"/>
            <ac:picMk id="5" creationId="{95E34EA3-6441-B645-C28E-6F4A68763D92}"/>
          </ac:picMkLst>
        </pc:picChg>
        <pc:picChg chg="add mod">
          <ac:chgData name="Rowena Hill (EI)" userId="065681b9-2574-4b78-aeb2-86abfaa6c10c" providerId="ADAL" clId="{6A8E7F7F-B151-4A11-995D-551C65E12E6E}" dt="2023-05-16T11:20:06.145" v="1458" actId="1076"/>
          <ac:picMkLst>
            <pc:docMk/>
            <pc:sldMk cId="3825138668" sldId="344"/>
            <ac:picMk id="7" creationId="{797C668B-7B7F-7705-FC4E-67F93845CDC3}"/>
          </ac:picMkLst>
        </pc:picChg>
        <pc:picChg chg="add mod">
          <ac:chgData name="Rowena Hill (EI)" userId="065681b9-2574-4b78-aeb2-86abfaa6c10c" providerId="ADAL" clId="{6A8E7F7F-B151-4A11-995D-551C65E12E6E}" dt="2023-05-16T11:20:06.145" v="1458" actId="1076"/>
          <ac:picMkLst>
            <pc:docMk/>
            <pc:sldMk cId="3825138668" sldId="344"/>
            <ac:picMk id="9" creationId="{D638A736-0ACC-6214-A397-C86D9E222976}"/>
          </ac:picMkLst>
        </pc:picChg>
        <pc:picChg chg="add del mod">
          <ac:chgData name="Rowena Hill (EI)" userId="065681b9-2574-4b78-aeb2-86abfaa6c10c" providerId="ADAL" clId="{6A8E7F7F-B151-4A11-995D-551C65E12E6E}" dt="2023-05-16T11:00:24.799" v="1323"/>
          <ac:picMkLst>
            <pc:docMk/>
            <pc:sldMk cId="3825138668" sldId="344"/>
            <ac:picMk id="17" creationId="{5221EA66-3B69-CF13-31BE-A36C5EBEC9F5}"/>
          </ac:picMkLst>
        </pc:picChg>
        <pc:picChg chg="add del mod">
          <ac:chgData name="Rowena Hill (EI)" userId="065681b9-2574-4b78-aeb2-86abfaa6c10c" providerId="ADAL" clId="{6A8E7F7F-B151-4A11-995D-551C65E12E6E}" dt="2023-05-16T11:03:53.640" v="1328"/>
          <ac:picMkLst>
            <pc:docMk/>
            <pc:sldMk cId="3825138668" sldId="344"/>
            <ac:picMk id="19" creationId="{0FA62232-1B82-3EB9-1598-C277B7244008}"/>
          </ac:picMkLst>
        </pc:picChg>
        <pc:picChg chg="add del mod">
          <ac:chgData name="Rowena Hill (EI)" userId="065681b9-2574-4b78-aeb2-86abfaa6c10c" providerId="ADAL" clId="{6A8E7F7F-B151-4A11-995D-551C65E12E6E}" dt="2023-05-16T11:04:30.101" v="1335"/>
          <ac:picMkLst>
            <pc:docMk/>
            <pc:sldMk cId="3825138668" sldId="344"/>
            <ac:picMk id="21" creationId="{E979001A-3C6B-3963-A6F4-B13561656E3F}"/>
          </ac:picMkLst>
        </pc:picChg>
        <pc:picChg chg="add mod ord">
          <ac:chgData name="Rowena Hill (EI)" userId="065681b9-2574-4b78-aeb2-86abfaa6c10c" providerId="ADAL" clId="{6A8E7F7F-B151-4A11-995D-551C65E12E6E}" dt="2023-05-16T11:20:10.295" v="1459" actId="1076"/>
          <ac:picMkLst>
            <pc:docMk/>
            <pc:sldMk cId="3825138668" sldId="344"/>
            <ac:picMk id="23" creationId="{EB38E06C-ED95-4902-1004-F6236D96F4BD}"/>
          </ac:picMkLst>
        </pc:picChg>
        <pc:picChg chg="add del mod">
          <ac:chgData name="Rowena Hill (EI)" userId="065681b9-2574-4b78-aeb2-86abfaa6c10c" providerId="ADAL" clId="{6A8E7F7F-B151-4A11-995D-551C65E12E6E}" dt="2023-05-16T11:06:26.327" v="1357"/>
          <ac:picMkLst>
            <pc:docMk/>
            <pc:sldMk cId="3825138668" sldId="344"/>
            <ac:picMk id="25" creationId="{C44297BC-3618-EA66-4D78-184B3D7F34A5}"/>
          </ac:picMkLst>
        </pc:picChg>
        <pc:picChg chg="add del mod">
          <ac:chgData name="Rowena Hill (EI)" userId="065681b9-2574-4b78-aeb2-86abfaa6c10c" providerId="ADAL" clId="{6A8E7F7F-B151-4A11-995D-551C65E12E6E}" dt="2023-05-16T11:08:55.441" v="1370" actId="478"/>
          <ac:picMkLst>
            <pc:docMk/>
            <pc:sldMk cId="3825138668" sldId="344"/>
            <ac:picMk id="27" creationId="{F5162BC8-6ED8-4B7F-4037-F35B762E3815}"/>
          </ac:picMkLst>
        </pc:picChg>
        <pc:picChg chg="add mod ord modCrop">
          <ac:chgData name="Rowena Hill (EI)" userId="065681b9-2574-4b78-aeb2-86abfaa6c10c" providerId="ADAL" clId="{6A8E7F7F-B151-4A11-995D-551C65E12E6E}" dt="2023-05-16T11:20:10.295" v="1459" actId="1076"/>
          <ac:picMkLst>
            <pc:docMk/>
            <pc:sldMk cId="3825138668" sldId="344"/>
            <ac:picMk id="29" creationId="{1E484861-CD2D-A18E-D07E-E2B9260CCAB9}"/>
          </ac:picMkLst>
        </pc:picChg>
        <pc:picChg chg="add mod ord modCrop">
          <ac:chgData name="Rowena Hill (EI)" userId="065681b9-2574-4b78-aeb2-86abfaa6c10c" providerId="ADAL" clId="{6A8E7F7F-B151-4A11-995D-551C65E12E6E}" dt="2023-05-16T11:20:10.295" v="1459" actId="1076"/>
          <ac:picMkLst>
            <pc:docMk/>
            <pc:sldMk cId="3825138668" sldId="344"/>
            <ac:picMk id="33" creationId="{587C14D3-A900-1AEA-4BA0-D8DDEDC684A2}"/>
          </ac:picMkLst>
        </pc:picChg>
        <pc:picChg chg="add mod">
          <ac:chgData name="Rowena Hill (EI)" userId="065681b9-2574-4b78-aeb2-86abfaa6c10c" providerId="ADAL" clId="{6A8E7F7F-B151-4A11-995D-551C65E12E6E}" dt="2023-05-16T12:31:01.348" v="1461"/>
          <ac:picMkLst>
            <pc:docMk/>
            <pc:sldMk cId="3825138668" sldId="344"/>
            <ac:picMk id="37" creationId="{95C88F9A-E168-7F8F-CCC0-4E76B91A8087}"/>
          </ac:picMkLst>
        </pc:picChg>
      </pc:sldChg>
      <pc:sldChg chg="addSp delSp modSp add mod delAnim modAnim">
        <pc:chgData name="Rowena Hill (EI)" userId="065681b9-2574-4b78-aeb2-86abfaa6c10c" providerId="ADAL" clId="{6A8E7F7F-B151-4A11-995D-551C65E12E6E}" dt="2023-05-16T14:53:49.973" v="2132" actId="1076"/>
        <pc:sldMkLst>
          <pc:docMk/>
          <pc:sldMk cId="161242794" sldId="345"/>
        </pc:sldMkLst>
        <pc:spChg chg="mod">
          <ac:chgData name="Rowena Hill (EI)" userId="065681b9-2574-4b78-aeb2-86abfaa6c10c" providerId="ADAL" clId="{6A8E7F7F-B151-4A11-995D-551C65E12E6E}" dt="2023-05-16T14:39:50.440" v="2007" actId="14100"/>
          <ac:spMkLst>
            <pc:docMk/>
            <pc:sldMk cId="161242794" sldId="345"/>
            <ac:spMk id="10" creationId="{66EF3D6F-305E-A437-E81E-AD08C622B25B}"/>
          </ac:spMkLst>
        </pc:spChg>
        <pc:spChg chg="del">
          <ac:chgData name="Rowena Hill (EI)" userId="065681b9-2574-4b78-aeb2-86abfaa6c10c" providerId="ADAL" clId="{6A8E7F7F-B151-4A11-995D-551C65E12E6E}" dt="2023-05-16T12:34:13.843" v="1463" actId="478"/>
          <ac:spMkLst>
            <pc:docMk/>
            <pc:sldMk cId="161242794" sldId="345"/>
            <ac:spMk id="11" creationId="{ED607C34-FF05-7D5D-495A-C3D036BF9E79}"/>
          </ac:spMkLst>
        </pc:spChg>
        <pc:spChg chg="del">
          <ac:chgData name="Rowena Hill (EI)" userId="065681b9-2574-4b78-aeb2-86abfaa6c10c" providerId="ADAL" clId="{6A8E7F7F-B151-4A11-995D-551C65E12E6E}" dt="2023-05-16T12:34:17.508" v="1465" actId="478"/>
          <ac:spMkLst>
            <pc:docMk/>
            <pc:sldMk cId="161242794" sldId="345"/>
            <ac:spMk id="12" creationId="{9C74EC20-7EA6-C535-2B61-1CFF0145AFC1}"/>
          </ac:spMkLst>
        </pc:spChg>
        <pc:spChg chg="del">
          <ac:chgData name="Rowena Hill (EI)" userId="065681b9-2574-4b78-aeb2-86abfaa6c10c" providerId="ADAL" clId="{6A8E7F7F-B151-4A11-995D-551C65E12E6E}" dt="2023-05-16T12:34:13.843" v="1463" actId="478"/>
          <ac:spMkLst>
            <pc:docMk/>
            <pc:sldMk cId="161242794" sldId="345"/>
            <ac:spMk id="13" creationId="{BCF85458-DCF4-C130-2B5F-6322DB454090}"/>
          </ac:spMkLst>
        </pc:spChg>
        <pc:spChg chg="mod">
          <ac:chgData name="Rowena Hill (EI)" userId="065681b9-2574-4b78-aeb2-86abfaa6c10c" providerId="ADAL" clId="{6A8E7F7F-B151-4A11-995D-551C65E12E6E}" dt="2023-05-16T14:39:20.544" v="1978"/>
          <ac:spMkLst>
            <pc:docMk/>
            <pc:sldMk cId="161242794" sldId="345"/>
            <ac:spMk id="14" creationId="{FFADB4FC-9E8F-077D-95F9-4EABC7290696}"/>
          </ac:spMkLst>
        </pc:spChg>
        <pc:spChg chg="del">
          <ac:chgData name="Rowena Hill (EI)" userId="065681b9-2574-4b78-aeb2-86abfaa6c10c" providerId="ADAL" clId="{6A8E7F7F-B151-4A11-995D-551C65E12E6E}" dt="2023-05-16T12:34:13.843" v="1463" actId="478"/>
          <ac:spMkLst>
            <pc:docMk/>
            <pc:sldMk cId="161242794" sldId="345"/>
            <ac:spMk id="15" creationId="{4FF82913-B89F-72DA-FE29-400B760C7371}"/>
          </ac:spMkLst>
        </pc:spChg>
        <pc:spChg chg="add mod">
          <ac:chgData name="Rowena Hill (EI)" userId="065681b9-2574-4b78-aeb2-86abfaa6c10c" providerId="ADAL" clId="{6A8E7F7F-B151-4A11-995D-551C65E12E6E}" dt="2023-05-16T14:53:49.973" v="2132" actId="1076"/>
          <ac:spMkLst>
            <pc:docMk/>
            <pc:sldMk cId="161242794" sldId="345"/>
            <ac:spMk id="17" creationId="{7CE04183-1047-867F-FF48-EBFB22F530DB}"/>
          </ac:spMkLst>
        </pc:spChg>
        <pc:spChg chg="del">
          <ac:chgData name="Rowena Hill (EI)" userId="065681b9-2574-4b78-aeb2-86abfaa6c10c" providerId="ADAL" clId="{6A8E7F7F-B151-4A11-995D-551C65E12E6E}" dt="2023-05-16T12:34:13.843" v="1463" actId="478"/>
          <ac:spMkLst>
            <pc:docMk/>
            <pc:sldMk cId="161242794" sldId="345"/>
            <ac:spMk id="34" creationId="{ED089351-2BF9-9BF1-9BBE-00D659F91867}"/>
          </ac:spMkLst>
        </pc:spChg>
        <pc:spChg chg="del">
          <ac:chgData name="Rowena Hill (EI)" userId="065681b9-2574-4b78-aeb2-86abfaa6c10c" providerId="ADAL" clId="{6A8E7F7F-B151-4A11-995D-551C65E12E6E}" dt="2023-05-16T12:34:15.168" v="1464" actId="478"/>
          <ac:spMkLst>
            <pc:docMk/>
            <pc:sldMk cId="161242794" sldId="345"/>
            <ac:spMk id="35" creationId="{5ADD84B5-8D53-2D28-0B6C-1EF793C517FD}"/>
          </ac:spMkLst>
        </pc:spChg>
        <pc:grpChg chg="add mod">
          <ac:chgData name="Rowena Hill (EI)" userId="065681b9-2574-4b78-aeb2-86abfaa6c10c" providerId="ADAL" clId="{6A8E7F7F-B151-4A11-995D-551C65E12E6E}" dt="2023-05-16T14:40:05.771" v="2010" actId="1076"/>
          <ac:grpSpMkLst>
            <pc:docMk/>
            <pc:sldMk cId="161242794" sldId="345"/>
            <ac:grpSpMk id="8" creationId="{97E97095-30EC-F548-A2CE-9A586441F997}"/>
          </ac:grpSpMkLst>
        </pc:grpChg>
        <pc:picChg chg="add mod modCrop">
          <ac:chgData name="Rowena Hill (EI)" userId="065681b9-2574-4b78-aeb2-86abfaa6c10c" providerId="ADAL" clId="{6A8E7F7F-B151-4A11-995D-551C65E12E6E}" dt="2023-05-16T12:48:27.459" v="1487" actId="1076"/>
          <ac:picMkLst>
            <pc:docMk/>
            <pc:sldMk cId="161242794" sldId="345"/>
            <ac:picMk id="3" creationId="{57B315F5-8821-9E7F-7D19-0DCA22EA68EB}"/>
          </ac:picMkLst>
        </pc:picChg>
        <pc:picChg chg="del">
          <ac:chgData name="Rowena Hill (EI)" userId="065681b9-2574-4b78-aeb2-86abfaa6c10c" providerId="ADAL" clId="{6A8E7F7F-B151-4A11-995D-551C65E12E6E}" dt="2023-05-16T12:34:13.843" v="1463" actId="478"/>
          <ac:picMkLst>
            <pc:docMk/>
            <pc:sldMk cId="161242794" sldId="345"/>
            <ac:picMk id="5" creationId="{95E34EA3-6441-B645-C28E-6F4A68763D92}"/>
          </ac:picMkLst>
        </pc:picChg>
        <pc:picChg chg="add mod">
          <ac:chgData name="Rowena Hill (EI)" userId="065681b9-2574-4b78-aeb2-86abfaa6c10c" providerId="ADAL" clId="{6A8E7F7F-B151-4A11-995D-551C65E12E6E}" dt="2023-05-16T12:48:26.244" v="1486" actId="1076"/>
          <ac:picMkLst>
            <pc:docMk/>
            <pc:sldMk cId="161242794" sldId="345"/>
            <ac:picMk id="6" creationId="{E9BD98FF-4D7B-D1AF-4D30-69FB7E0CBC2A}"/>
          </ac:picMkLst>
        </pc:picChg>
        <pc:picChg chg="del">
          <ac:chgData name="Rowena Hill (EI)" userId="065681b9-2574-4b78-aeb2-86abfaa6c10c" providerId="ADAL" clId="{6A8E7F7F-B151-4A11-995D-551C65E12E6E}" dt="2023-05-16T12:34:13.843" v="1463" actId="478"/>
          <ac:picMkLst>
            <pc:docMk/>
            <pc:sldMk cId="161242794" sldId="345"/>
            <ac:picMk id="7" creationId="{797C668B-7B7F-7705-FC4E-67F93845CDC3}"/>
          </ac:picMkLst>
        </pc:picChg>
        <pc:picChg chg="del">
          <ac:chgData name="Rowena Hill (EI)" userId="065681b9-2574-4b78-aeb2-86abfaa6c10c" providerId="ADAL" clId="{6A8E7F7F-B151-4A11-995D-551C65E12E6E}" dt="2023-05-16T12:34:13.843" v="1463" actId="478"/>
          <ac:picMkLst>
            <pc:docMk/>
            <pc:sldMk cId="161242794" sldId="345"/>
            <ac:picMk id="9" creationId="{D638A736-0ACC-6214-A397-C86D9E222976}"/>
          </ac:picMkLst>
        </pc:picChg>
        <pc:picChg chg="del">
          <ac:chgData name="Rowena Hill (EI)" userId="065681b9-2574-4b78-aeb2-86abfaa6c10c" providerId="ADAL" clId="{6A8E7F7F-B151-4A11-995D-551C65E12E6E}" dt="2023-05-16T12:34:13.843" v="1463" actId="478"/>
          <ac:picMkLst>
            <pc:docMk/>
            <pc:sldMk cId="161242794" sldId="345"/>
            <ac:picMk id="23" creationId="{EB38E06C-ED95-4902-1004-F6236D96F4BD}"/>
          </ac:picMkLst>
        </pc:picChg>
        <pc:picChg chg="del">
          <ac:chgData name="Rowena Hill (EI)" userId="065681b9-2574-4b78-aeb2-86abfaa6c10c" providerId="ADAL" clId="{6A8E7F7F-B151-4A11-995D-551C65E12E6E}" dt="2023-05-16T12:34:13.843" v="1463" actId="478"/>
          <ac:picMkLst>
            <pc:docMk/>
            <pc:sldMk cId="161242794" sldId="345"/>
            <ac:picMk id="29" creationId="{1E484861-CD2D-A18E-D07E-E2B9260CCAB9}"/>
          </ac:picMkLst>
        </pc:picChg>
        <pc:picChg chg="del">
          <ac:chgData name="Rowena Hill (EI)" userId="065681b9-2574-4b78-aeb2-86abfaa6c10c" providerId="ADAL" clId="{6A8E7F7F-B151-4A11-995D-551C65E12E6E}" dt="2023-05-16T12:34:13.843" v="1463" actId="478"/>
          <ac:picMkLst>
            <pc:docMk/>
            <pc:sldMk cId="161242794" sldId="345"/>
            <ac:picMk id="33" creationId="{587C14D3-A900-1AEA-4BA0-D8DDEDC684A2}"/>
          </ac:picMkLst>
        </pc:picChg>
      </pc:sldChg>
      <pc:sldChg chg="addSp delSp modSp add mod modAnim">
        <pc:chgData name="Rowena Hill (EI)" userId="065681b9-2574-4b78-aeb2-86abfaa6c10c" providerId="ADAL" clId="{6A8E7F7F-B151-4A11-995D-551C65E12E6E}" dt="2023-05-16T14:54:47.573" v="2136"/>
        <pc:sldMkLst>
          <pc:docMk/>
          <pc:sldMk cId="1359445910" sldId="346"/>
        </pc:sldMkLst>
        <pc:spChg chg="mod">
          <ac:chgData name="Rowena Hill (EI)" userId="065681b9-2574-4b78-aeb2-86abfaa6c10c" providerId="ADAL" clId="{6A8E7F7F-B151-4A11-995D-551C65E12E6E}" dt="2023-05-16T13:26:36.173" v="1733" actId="1076"/>
          <ac:spMkLst>
            <pc:docMk/>
            <pc:sldMk cId="1359445910" sldId="346"/>
            <ac:spMk id="11" creationId="{92F5299E-570D-3131-1619-064844869BDD}"/>
          </ac:spMkLst>
        </pc:spChg>
        <pc:picChg chg="add del mod">
          <ac:chgData name="Rowena Hill (EI)" userId="065681b9-2574-4b78-aeb2-86abfaa6c10c" providerId="ADAL" clId="{6A8E7F7F-B151-4A11-995D-551C65E12E6E}" dt="2023-05-16T13:27:47.699" v="1736" actId="478"/>
          <ac:picMkLst>
            <pc:docMk/>
            <pc:sldMk cId="1359445910" sldId="346"/>
            <ac:picMk id="2" creationId="{E8FD0532-A2BE-6C8C-176E-DFEB651EBED7}"/>
          </ac:picMkLst>
        </pc:picChg>
        <pc:picChg chg="add mod">
          <ac:chgData name="Rowena Hill (EI)" userId="065681b9-2574-4b78-aeb2-86abfaa6c10c" providerId="ADAL" clId="{6A8E7F7F-B151-4A11-995D-551C65E12E6E}" dt="2023-05-16T13:27:48.023" v="1737"/>
          <ac:picMkLst>
            <pc:docMk/>
            <pc:sldMk cId="1359445910" sldId="346"/>
            <ac:picMk id="4" creationId="{DB7FA90C-2F8F-F5DC-48FE-DA2CDE15637E}"/>
          </ac:picMkLst>
        </pc:picChg>
        <pc:picChg chg="ord">
          <ac:chgData name="Rowena Hill (EI)" userId="065681b9-2574-4b78-aeb2-86abfaa6c10c" providerId="ADAL" clId="{6A8E7F7F-B151-4A11-995D-551C65E12E6E}" dt="2023-05-16T13:40:32.364" v="1784" actId="166"/>
          <ac:picMkLst>
            <pc:docMk/>
            <pc:sldMk cId="1359445910" sldId="346"/>
            <ac:picMk id="5" creationId="{5FAC50B3-B0B3-5E03-8AD1-269A45262808}"/>
          </ac:picMkLst>
        </pc:picChg>
        <pc:picChg chg="del">
          <ac:chgData name="Rowena Hill (EI)" userId="065681b9-2574-4b78-aeb2-86abfaa6c10c" providerId="ADAL" clId="{6A8E7F7F-B151-4A11-995D-551C65E12E6E}" dt="2023-05-16T13:26:31.864" v="1731" actId="478"/>
          <ac:picMkLst>
            <pc:docMk/>
            <pc:sldMk cId="1359445910" sldId="346"/>
            <ac:picMk id="6" creationId="{7FE7D4B2-44A0-8D1D-9359-948BF874755A}"/>
          </ac:picMkLst>
        </pc:picChg>
        <pc:picChg chg="ord">
          <ac:chgData name="Rowena Hill (EI)" userId="065681b9-2574-4b78-aeb2-86abfaa6c10c" providerId="ADAL" clId="{6A8E7F7F-B151-4A11-995D-551C65E12E6E}" dt="2023-05-16T13:40:30.026" v="1783" actId="166"/>
          <ac:picMkLst>
            <pc:docMk/>
            <pc:sldMk cId="1359445910" sldId="346"/>
            <ac:picMk id="9" creationId="{DFC0B2C5-7B25-9DCB-1E0F-A04DE28598E2}"/>
          </ac:picMkLst>
        </pc:picChg>
        <pc:picChg chg="add del">
          <ac:chgData name="Rowena Hill (EI)" userId="065681b9-2574-4b78-aeb2-86abfaa6c10c" providerId="ADAL" clId="{6A8E7F7F-B151-4A11-995D-551C65E12E6E}" dt="2023-05-16T13:29:00.517" v="1740" actId="22"/>
          <ac:picMkLst>
            <pc:docMk/>
            <pc:sldMk cId="1359445910" sldId="346"/>
            <ac:picMk id="12" creationId="{E29767A6-7665-9256-14E7-73D231252C7C}"/>
          </ac:picMkLst>
        </pc:picChg>
        <pc:picChg chg="add mod">
          <ac:chgData name="Rowena Hill (EI)" userId="065681b9-2574-4b78-aeb2-86abfaa6c10c" providerId="ADAL" clId="{6A8E7F7F-B151-4A11-995D-551C65E12E6E}" dt="2023-05-16T13:40:09.079" v="1780"/>
          <ac:picMkLst>
            <pc:docMk/>
            <pc:sldMk cId="1359445910" sldId="346"/>
            <ac:picMk id="15" creationId="{F23B756F-9918-166F-E2F4-0C2EE4DE4DB5}"/>
          </ac:picMkLst>
        </pc:picChg>
        <pc:picChg chg="add mod">
          <ac:chgData name="Rowena Hill (EI)" userId="065681b9-2574-4b78-aeb2-86abfaa6c10c" providerId="ADAL" clId="{6A8E7F7F-B151-4A11-995D-551C65E12E6E}" dt="2023-05-16T13:40:09.079" v="1780"/>
          <ac:picMkLst>
            <pc:docMk/>
            <pc:sldMk cId="1359445910" sldId="346"/>
            <ac:picMk id="18" creationId="{2537BD62-76D9-8930-0DE8-326CDB1392F7}"/>
          </ac:picMkLst>
        </pc:picChg>
        <pc:picChg chg="add mod">
          <ac:chgData name="Rowena Hill (EI)" userId="065681b9-2574-4b78-aeb2-86abfaa6c10c" providerId="ADAL" clId="{6A8E7F7F-B151-4A11-995D-551C65E12E6E}" dt="2023-05-16T13:40:09.079" v="1780"/>
          <ac:picMkLst>
            <pc:docMk/>
            <pc:sldMk cId="1359445910" sldId="346"/>
            <ac:picMk id="19" creationId="{55D132A2-5890-1221-0CBF-67091AA02CBB}"/>
          </ac:picMkLst>
        </pc:picChg>
      </pc:sldChg>
      <pc:sldChg chg="modSp add del mod modAnim">
        <pc:chgData name="Rowena Hill (EI)" userId="065681b9-2574-4b78-aeb2-86abfaa6c10c" providerId="ADAL" clId="{6A8E7F7F-B151-4A11-995D-551C65E12E6E}" dt="2023-05-16T14:54:27.991" v="2135" actId="47"/>
        <pc:sldMkLst>
          <pc:docMk/>
          <pc:sldMk cId="2407024410" sldId="347"/>
        </pc:sldMkLst>
        <pc:picChg chg="mod">
          <ac:chgData name="Rowena Hill (EI)" userId="065681b9-2574-4b78-aeb2-86abfaa6c10c" providerId="ADAL" clId="{6A8E7F7F-B151-4A11-995D-551C65E12E6E}" dt="2023-05-16T14:05:16.667" v="1818" actId="14100"/>
          <ac:picMkLst>
            <pc:docMk/>
            <pc:sldMk cId="2407024410" sldId="347"/>
            <ac:picMk id="8" creationId="{0257A2DE-8793-AF63-21A1-9DB3660F2EA3}"/>
          </ac:picMkLst>
        </pc:picChg>
      </pc:sldChg>
      <pc:sldChg chg="addSp delSp modSp add mod ord delAnim modAnim">
        <pc:chgData name="Rowena Hill (EI)" userId="065681b9-2574-4b78-aeb2-86abfaa6c10c" providerId="ADAL" clId="{6A8E7F7F-B151-4A11-995D-551C65E12E6E}" dt="2023-05-16T14:34:49.551" v="1970" actId="206"/>
        <pc:sldMkLst>
          <pc:docMk/>
          <pc:sldMk cId="843399445" sldId="348"/>
        </pc:sldMkLst>
        <pc:spChg chg="del">
          <ac:chgData name="Rowena Hill (EI)" userId="065681b9-2574-4b78-aeb2-86abfaa6c10c" providerId="ADAL" clId="{6A8E7F7F-B151-4A11-995D-551C65E12E6E}" dt="2023-05-16T13:53:23.795" v="1798" actId="478"/>
          <ac:spMkLst>
            <pc:docMk/>
            <pc:sldMk cId="843399445" sldId="348"/>
            <ac:spMk id="9" creationId="{ED48D061-D3FD-8B5C-6F81-774A127BE227}"/>
          </ac:spMkLst>
        </pc:spChg>
        <pc:spChg chg="del">
          <ac:chgData name="Rowena Hill (EI)" userId="065681b9-2574-4b78-aeb2-86abfaa6c10c" providerId="ADAL" clId="{6A8E7F7F-B151-4A11-995D-551C65E12E6E}" dt="2023-05-16T13:53:26.529" v="1801" actId="478"/>
          <ac:spMkLst>
            <pc:docMk/>
            <pc:sldMk cId="843399445" sldId="348"/>
            <ac:spMk id="16" creationId="{ECDC75C5-B0F3-6307-8D4C-C0757E72DA8B}"/>
          </ac:spMkLst>
        </pc:spChg>
        <pc:spChg chg="del">
          <ac:chgData name="Rowena Hill (EI)" userId="065681b9-2574-4b78-aeb2-86abfaa6c10c" providerId="ADAL" clId="{6A8E7F7F-B151-4A11-995D-551C65E12E6E}" dt="2023-05-16T13:53:26.529" v="1801" actId="478"/>
          <ac:spMkLst>
            <pc:docMk/>
            <pc:sldMk cId="843399445" sldId="348"/>
            <ac:spMk id="17" creationId="{CB7D7EF0-B375-2ED8-B9B1-891EF8C46D66}"/>
          </ac:spMkLst>
        </pc:spChg>
        <pc:spChg chg="del">
          <ac:chgData name="Rowena Hill (EI)" userId="065681b9-2574-4b78-aeb2-86abfaa6c10c" providerId="ADAL" clId="{6A8E7F7F-B151-4A11-995D-551C65E12E6E}" dt="2023-05-16T13:53:26.529" v="1801" actId="478"/>
          <ac:spMkLst>
            <pc:docMk/>
            <pc:sldMk cId="843399445" sldId="348"/>
            <ac:spMk id="18" creationId="{6E286F71-52A8-5955-D89E-FB38E2694990}"/>
          </ac:spMkLst>
        </pc:spChg>
        <pc:spChg chg="del">
          <ac:chgData name="Rowena Hill (EI)" userId="065681b9-2574-4b78-aeb2-86abfaa6c10c" providerId="ADAL" clId="{6A8E7F7F-B151-4A11-995D-551C65E12E6E}" dt="2023-05-16T13:53:26.529" v="1801" actId="478"/>
          <ac:spMkLst>
            <pc:docMk/>
            <pc:sldMk cId="843399445" sldId="348"/>
            <ac:spMk id="19" creationId="{699059C2-D085-9268-172E-791C4B3EB505}"/>
          </ac:spMkLst>
        </pc:spChg>
        <pc:spChg chg="del">
          <ac:chgData name="Rowena Hill (EI)" userId="065681b9-2574-4b78-aeb2-86abfaa6c10c" providerId="ADAL" clId="{6A8E7F7F-B151-4A11-995D-551C65E12E6E}" dt="2023-05-16T13:53:26.529" v="1801" actId="478"/>
          <ac:spMkLst>
            <pc:docMk/>
            <pc:sldMk cId="843399445" sldId="348"/>
            <ac:spMk id="20" creationId="{28492FE1-2213-79F4-DBDD-221F546485A4}"/>
          </ac:spMkLst>
        </pc:spChg>
        <pc:spChg chg="add mod">
          <ac:chgData name="Rowena Hill (EI)" userId="065681b9-2574-4b78-aeb2-86abfaa6c10c" providerId="ADAL" clId="{6A8E7F7F-B151-4A11-995D-551C65E12E6E}" dt="2023-05-16T14:05:36.031" v="1825" actId="14100"/>
          <ac:spMkLst>
            <pc:docMk/>
            <pc:sldMk cId="843399445" sldId="348"/>
            <ac:spMk id="22" creationId="{7EE51EA4-D0A3-E870-213E-4DF3072AF29C}"/>
          </ac:spMkLst>
        </pc:spChg>
        <pc:spChg chg="add mod">
          <ac:chgData name="Rowena Hill (EI)" userId="065681b9-2574-4b78-aeb2-86abfaa6c10c" providerId="ADAL" clId="{6A8E7F7F-B151-4A11-995D-551C65E12E6E}" dt="2023-05-16T14:34:49.551" v="1970" actId="206"/>
          <ac:spMkLst>
            <pc:docMk/>
            <pc:sldMk cId="843399445" sldId="348"/>
            <ac:spMk id="23" creationId="{659C4EF5-8476-6CA2-8507-EB655E06ADF4}"/>
          </ac:spMkLst>
        </pc:spChg>
        <pc:spChg chg="mod">
          <ac:chgData name="Rowena Hill (EI)" userId="065681b9-2574-4b78-aeb2-86abfaa6c10c" providerId="ADAL" clId="{6A8E7F7F-B151-4A11-995D-551C65E12E6E}" dt="2023-05-16T14:07:50.660" v="1848" actId="20577"/>
          <ac:spMkLst>
            <pc:docMk/>
            <pc:sldMk cId="843399445" sldId="348"/>
            <ac:spMk id="25" creationId="{EB817F4A-6F44-667F-6774-50E84E94686E}"/>
          </ac:spMkLst>
        </pc:spChg>
        <pc:spChg chg="mod">
          <ac:chgData name="Rowena Hill (EI)" userId="065681b9-2574-4b78-aeb2-86abfaa6c10c" providerId="ADAL" clId="{6A8E7F7F-B151-4A11-995D-551C65E12E6E}" dt="2023-05-16T14:07:47.889" v="1845"/>
          <ac:spMkLst>
            <pc:docMk/>
            <pc:sldMk cId="843399445" sldId="348"/>
            <ac:spMk id="26" creationId="{52261DF3-1FB7-B82A-5E0D-C7EDB43C5264}"/>
          </ac:spMkLst>
        </pc:spChg>
        <pc:spChg chg="add mod">
          <ac:chgData name="Rowena Hill (EI)" userId="065681b9-2574-4b78-aeb2-86abfaa6c10c" providerId="ADAL" clId="{6A8E7F7F-B151-4A11-995D-551C65E12E6E}" dt="2023-05-16T14:28:53.071" v="1896" actId="14100"/>
          <ac:spMkLst>
            <pc:docMk/>
            <pc:sldMk cId="843399445" sldId="348"/>
            <ac:spMk id="32" creationId="{309E9E6E-ADB5-E000-F6CA-32C50C7E89F5}"/>
          </ac:spMkLst>
        </pc:spChg>
        <pc:spChg chg="add mod">
          <ac:chgData name="Rowena Hill (EI)" userId="065681b9-2574-4b78-aeb2-86abfaa6c10c" providerId="ADAL" clId="{6A8E7F7F-B151-4A11-995D-551C65E12E6E}" dt="2023-05-16T14:31:55.307" v="1915" actId="14100"/>
          <ac:spMkLst>
            <pc:docMk/>
            <pc:sldMk cId="843399445" sldId="348"/>
            <ac:spMk id="33" creationId="{0961DEF0-6746-DB4B-9CE7-75B2483E6EF5}"/>
          </ac:spMkLst>
        </pc:spChg>
        <pc:spChg chg="add mod">
          <ac:chgData name="Rowena Hill (EI)" userId="065681b9-2574-4b78-aeb2-86abfaa6c10c" providerId="ADAL" clId="{6A8E7F7F-B151-4A11-995D-551C65E12E6E}" dt="2023-05-16T14:31:45.341" v="1909" actId="14100"/>
          <ac:spMkLst>
            <pc:docMk/>
            <pc:sldMk cId="843399445" sldId="348"/>
            <ac:spMk id="34" creationId="{FF2F73FA-5D53-F747-B574-2D90CEB53CC9}"/>
          </ac:spMkLst>
        </pc:spChg>
        <pc:spChg chg="add mod">
          <ac:chgData name="Rowena Hill (EI)" userId="065681b9-2574-4b78-aeb2-86abfaa6c10c" providerId="ADAL" clId="{6A8E7F7F-B151-4A11-995D-551C65E12E6E}" dt="2023-05-16T14:31:47.756" v="1911" actId="1076"/>
          <ac:spMkLst>
            <pc:docMk/>
            <pc:sldMk cId="843399445" sldId="348"/>
            <ac:spMk id="35" creationId="{C83EAC51-904A-780A-42C4-9057C16684B6}"/>
          </ac:spMkLst>
        </pc:spChg>
        <pc:spChg chg="add mod">
          <ac:chgData name="Rowena Hill (EI)" userId="065681b9-2574-4b78-aeb2-86abfaa6c10c" providerId="ADAL" clId="{6A8E7F7F-B151-4A11-995D-551C65E12E6E}" dt="2023-05-16T14:31:50.609" v="1913" actId="1076"/>
          <ac:spMkLst>
            <pc:docMk/>
            <pc:sldMk cId="843399445" sldId="348"/>
            <ac:spMk id="36" creationId="{36A77B48-1E1C-9CBF-ED82-71B3963BD775}"/>
          </ac:spMkLst>
        </pc:spChg>
        <pc:spChg chg="add mod">
          <ac:chgData name="Rowena Hill (EI)" userId="065681b9-2574-4b78-aeb2-86abfaa6c10c" providerId="ADAL" clId="{6A8E7F7F-B151-4A11-995D-551C65E12E6E}" dt="2023-05-16T14:31:58.157" v="1917" actId="1076"/>
          <ac:spMkLst>
            <pc:docMk/>
            <pc:sldMk cId="843399445" sldId="348"/>
            <ac:spMk id="37" creationId="{38775123-718C-A5A6-E4E8-7F8D298BB7EF}"/>
          </ac:spMkLst>
        </pc:spChg>
        <pc:spChg chg="add mod">
          <ac:chgData name="Rowena Hill (EI)" userId="065681b9-2574-4b78-aeb2-86abfaa6c10c" providerId="ADAL" clId="{6A8E7F7F-B151-4A11-995D-551C65E12E6E}" dt="2023-05-16T14:32:00.644" v="1919" actId="1076"/>
          <ac:spMkLst>
            <pc:docMk/>
            <pc:sldMk cId="843399445" sldId="348"/>
            <ac:spMk id="38" creationId="{9E210B22-453D-E429-8E86-2F973641BD95}"/>
          </ac:spMkLst>
        </pc:spChg>
        <pc:spChg chg="add mod">
          <ac:chgData name="Rowena Hill (EI)" userId="065681b9-2574-4b78-aeb2-86abfaa6c10c" providerId="ADAL" clId="{6A8E7F7F-B151-4A11-995D-551C65E12E6E}" dt="2023-05-16T14:32:03.332" v="1921" actId="1076"/>
          <ac:spMkLst>
            <pc:docMk/>
            <pc:sldMk cId="843399445" sldId="348"/>
            <ac:spMk id="39" creationId="{EC435A5A-3E18-46DC-4DD1-E912097D7067}"/>
          </ac:spMkLst>
        </pc:spChg>
        <pc:spChg chg="add mod">
          <ac:chgData name="Rowena Hill (EI)" userId="065681b9-2574-4b78-aeb2-86abfaa6c10c" providerId="ADAL" clId="{6A8E7F7F-B151-4A11-995D-551C65E12E6E}" dt="2023-05-16T14:32:07.211" v="1924" actId="14100"/>
          <ac:spMkLst>
            <pc:docMk/>
            <pc:sldMk cId="843399445" sldId="348"/>
            <ac:spMk id="40" creationId="{8D658F13-88ED-599B-3F52-17A7A270DD3C}"/>
          </ac:spMkLst>
        </pc:spChg>
        <pc:spChg chg="add mod">
          <ac:chgData name="Rowena Hill (EI)" userId="065681b9-2574-4b78-aeb2-86abfaa6c10c" providerId="ADAL" clId="{6A8E7F7F-B151-4A11-995D-551C65E12E6E}" dt="2023-05-16T14:32:10.966" v="1926" actId="1076"/>
          <ac:spMkLst>
            <pc:docMk/>
            <pc:sldMk cId="843399445" sldId="348"/>
            <ac:spMk id="41" creationId="{6A5021FC-7457-86C9-281C-A7B0608A5339}"/>
          </ac:spMkLst>
        </pc:spChg>
        <pc:spChg chg="add mod">
          <ac:chgData name="Rowena Hill (EI)" userId="065681b9-2574-4b78-aeb2-86abfaa6c10c" providerId="ADAL" clId="{6A8E7F7F-B151-4A11-995D-551C65E12E6E}" dt="2023-05-16T14:32:14.566" v="1928" actId="1076"/>
          <ac:spMkLst>
            <pc:docMk/>
            <pc:sldMk cId="843399445" sldId="348"/>
            <ac:spMk id="42" creationId="{1C3A3BCB-593F-C5F8-33A8-536466C08180}"/>
          </ac:spMkLst>
        </pc:spChg>
        <pc:spChg chg="add mod">
          <ac:chgData name="Rowena Hill (EI)" userId="065681b9-2574-4b78-aeb2-86abfaa6c10c" providerId="ADAL" clId="{6A8E7F7F-B151-4A11-995D-551C65E12E6E}" dt="2023-05-16T14:32:17.877" v="1930" actId="1076"/>
          <ac:spMkLst>
            <pc:docMk/>
            <pc:sldMk cId="843399445" sldId="348"/>
            <ac:spMk id="43" creationId="{372C29A1-E2B1-CB04-F1B1-329F404F62FA}"/>
          </ac:spMkLst>
        </pc:spChg>
        <pc:spChg chg="add mod">
          <ac:chgData name="Rowena Hill (EI)" userId="065681b9-2574-4b78-aeb2-86abfaa6c10c" providerId="ADAL" clId="{6A8E7F7F-B151-4A11-995D-551C65E12E6E}" dt="2023-05-16T14:32:21.320" v="1932" actId="1076"/>
          <ac:spMkLst>
            <pc:docMk/>
            <pc:sldMk cId="843399445" sldId="348"/>
            <ac:spMk id="44" creationId="{75DCD38C-14F0-4603-7ADB-072A4364D0E0}"/>
          </ac:spMkLst>
        </pc:spChg>
        <pc:spChg chg="add mod">
          <ac:chgData name="Rowena Hill (EI)" userId="065681b9-2574-4b78-aeb2-86abfaa6c10c" providerId="ADAL" clId="{6A8E7F7F-B151-4A11-995D-551C65E12E6E}" dt="2023-05-16T14:32:27.437" v="1935" actId="1076"/>
          <ac:spMkLst>
            <pc:docMk/>
            <pc:sldMk cId="843399445" sldId="348"/>
            <ac:spMk id="45" creationId="{82A15472-C333-3CE9-4A19-612154F63E49}"/>
          </ac:spMkLst>
        </pc:spChg>
        <pc:spChg chg="add mod">
          <ac:chgData name="Rowena Hill (EI)" userId="065681b9-2574-4b78-aeb2-86abfaa6c10c" providerId="ADAL" clId="{6A8E7F7F-B151-4A11-995D-551C65E12E6E}" dt="2023-05-16T14:32:35.832" v="1937" actId="1076"/>
          <ac:spMkLst>
            <pc:docMk/>
            <pc:sldMk cId="843399445" sldId="348"/>
            <ac:spMk id="46" creationId="{BDE96A9D-D917-F1C3-0AE7-70E0DA952B7F}"/>
          </ac:spMkLst>
        </pc:spChg>
        <pc:spChg chg="add mod">
          <ac:chgData name="Rowena Hill (EI)" userId="065681b9-2574-4b78-aeb2-86abfaa6c10c" providerId="ADAL" clId="{6A8E7F7F-B151-4A11-995D-551C65E12E6E}" dt="2023-05-16T14:32:42.286" v="1939" actId="1076"/>
          <ac:spMkLst>
            <pc:docMk/>
            <pc:sldMk cId="843399445" sldId="348"/>
            <ac:spMk id="47" creationId="{15377415-73E0-576C-A7F1-0753855F8DF0}"/>
          </ac:spMkLst>
        </pc:spChg>
        <pc:spChg chg="add mod">
          <ac:chgData name="Rowena Hill (EI)" userId="065681b9-2574-4b78-aeb2-86abfaa6c10c" providerId="ADAL" clId="{6A8E7F7F-B151-4A11-995D-551C65E12E6E}" dt="2023-05-16T14:32:46.425" v="1941" actId="1076"/>
          <ac:spMkLst>
            <pc:docMk/>
            <pc:sldMk cId="843399445" sldId="348"/>
            <ac:spMk id="48" creationId="{49FD6ADF-90D4-6BA7-C69E-3920D32E1483}"/>
          </ac:spMkLst>
        </pc:spChg>
        <pc:spChg chg="add mod">
          <ac:chgData name="Rowena Hill (EI)" userId="065681b9-2574-4b78-aeb2-86abfaa6c10c" providerId="ADAL" clId="{6A8E7F7F-B151-4A11-995D-551C65E12E6E}" dt="2023-05-16T14:32:52.005" v="1943" actId="1076"/>
          <ac:spMkLst>
            <pc:docMk/>
            <pc:sldMk cId="843399445" sldId="348"/>
            <ac:spMk id="49" creationId="{32E2EA87-CCB1-7FF4-6488-8ADDDF4988AB}"/>
          </ac:spMkLst>
        </pc:spChg>
        <pc:spChg chg="add mod">
          <ac:chgData name="Rowena Hill (EI)" userId="065681b9-2574-4b78-aeb2-86abfaa6c10c" providerId="ADAL" clId="{6A8E7F7F-B151-4A11-995D-551C65E12E6E}" dt="2023-05-16T14:32:57.890" v="1946" actId="14100"/>
          <ac:spMkLst>
            <pc:docMk/>
            <pc:sldMk cId="843399445" sldId="348"/>
            <ac:spMk id="50" creationId="{1EEB54B9-AB94-C60F-D1BF-F59C4F9EEAD1}"/>
          </ac:spMkLst>
        </pc:spChg>
        <pc:spChg chg="add mod">
          <ac:chgData name="Rowena Hill (EI)" userId="065681b9-2574-4b78-aeb2-86abfaa6c10c" providerId="ADAL" clId="{6A8E7F7F-B151-4A11-995D-551C65E12E6E}" dt="2023-05-16T14:33:01.806" v="1948" actId="1076"/>
          <ac:spMkLst>
            <pc:docMk/>
            <pc:sldMk cId="843399445" sldId="348"/>
            <ac:spMk id="51" creationId="{C21BB0AE-BE6B-D48B-3281-3E33E65FF027}"/>
          </ac:spMkLst>
        </pc:spChg>
        <pc:spChg chg="add mod">
          <ac:chgData name="Rowena Hill (EI)" userId="065681b9-2574-4b78-aeb2-86abfaa6c10c" providerId="ADAL" clId="{6A8E7F7F-B151-4A11-995D-551C65E12E6E}" dt="2023-05-16T14:33:07.090" v="1950" actId="1076"/>
          <ac:spMkLst>
            <pc:docMk/>
            <pc:sldMk cId="843399445" sldId="348"/>
            <ac:spMk id="52" creationId="{783648A0-8654-9435-3576-721C7EF7FF5D}"/>
          </ac:spMkLst>
        </pc:spChg>
        <pc:spChg chg="add del mod">
          <ac:chgData name="Rowena Hill (EI)" userId="065681b9-2574-4b78-aeb2-86abfaa6c10c" providerId="ADAL" clId="{6A8E7F7F-B151-4A11-995D-551C65E12E6E}" dt="2023-05-16T14:33:12.964" v="1954" actId="478"/>
          <ac:spMkLst>
            <pc:docMk/>
            <pc:sldMk cId="843399445" sldId="348"/>
            <ac:spMk id="53" creationId="{06598B58-BB08-219D-2B29-21605A989A7D}"/>
          </ac:spMkLst>
        </pc:spChg>
        <pc:grpChg chg="add mod">
          <ac:chgData name="Rowena Hill (EI)" userId="065681b9-2574-4b78-aeb2-86abfaa6c10c" providerId="ADAL" clId="{6A8E7F7F-B151-4A11-995D-551C65E12E6E}" dt="2023-05-16T14:07:57.675" v="1850" actId="1076"/>
          <ac:grpSpMkLst>
            <pc:docMk/>
            <pc:sldMk cId="843399445" sldId="348"/>
            <ac:grpSpMk id="24" creationId="{568212AF-F370-FA39-2D65-6B26E77DF708}"/>
          </ac:grpSpMkLst>
        </pc:grpChg>
        <pc:picChg chg="add del mod">
          <ac:chgData name="Rowena Hill (EI)" userId="065681b9-2574-4b78-aeb2-86abfaa6c10c" providerId="ADAL" clId="{6A8E7F7F-B151-4A11-995D-551C65E12E6E}" dt="2023-05-16T13:54:24.083" v="1805" actId="478"/>
          <ac:picMkLst>
            <pc:docMk/>
            <pc:sldMk cId="843399445" sldId="348"/>
            <ac:picMk id="5" creationId="{DD4F521A-7C6B-B97D-C86F-155C7B99E190}"/>
          </ac:picMkLst>
        </pc:picChg>
        <pc:picChg chg="del">
          <ac:chgData name="Rowena Hill (EI)" userId="065681b9-2574-4b78-aeb2-86abfaa6c10c" providerId="ADAL" clId="{6A8E7F7F-B151-4A11-995D-551C65E12E6E}" dt="2023-05-16T13:53:22.221" v="1797" actId="478"/>
          <ac:picMkLst>
            <pc:docMk/>
            <pc:sldMk cId="843399445" sldId="348"/>
            <ac:picMk id="7" creationId="{BCC02787-5101-213D-6AB6-10F289A6B16D}"/>
          </ac:picMkLst>
        </pc:picChg>
        <pc:picChg chg="add mod modCrop">
          <ac:chgData name="Rowena Hill (EI)" userId="065681b9-2574-4b78-aeb2-86abfaa6c10c" providerId="ADAL" clId="{6A8E7F7F-B151-4A11-995D-551C65E12E6E}" dt="2023-05-16T14:28:06.209" v="1879" actId="1076"/>
          <ac:picMkLst>
            <pc:docMk/>
            <pc:sldMk cId="843399445" sldId="348"/>
            <ac:picMk id="8" creationId="{6142CFA2-4551-2FBD-9F92-F54F8DC60CDD}"/>
          </ac:picMkLst>
        </pc:picChg>
        <pc:picChg chg="del">
          <ac:chgData name="Rowena Hill (EI)" userId="065681b9-2574-4b78-aeb2-86abfaa6c10c" providerId="ADAL" clId="{6A8E7F7F-B151-4A11-995D-551C65E12E6E}" dt="2023-05-16T13:53:24.656" v="1799" actId="478"/>
          <ac:picMkLst>
            <pc:docMk/>
            <pc:sldMk cId="843399445" sldId="348"/>
            <ac:picMk id="11" creationId="{9EDF1024-7145-2408-AE1A-B049FA969A9E}"/>
          </ac:picMkLst>
        </pc:picChg>
        <pc:picChg chg="add mod modCrop">
          <ac:chgData name="Rowena Hill (EI)" userId="065681b9-2574-4b78-aeb2-86abfaa6c10c" providerId="ADAL" clId="{6A8E7F7F-B151-4A11-995D-551C65E12E6E}" dt="2023-05-16T14:06:23.246" v="1842" actId="732"/>
          <ac:picMkLst>
            <pc:docMk/>
            <pc:sldMk cId="843399445" sldId="348"/>
            <ac:picMk id="12" creationId="{F0102889-4F76-D1C3-DA26-EA9F1EC109DC}"/>
          </ac:picMkLst>
        </pc:picChg>
        <pc:picChg chg="del">
          <ac:chgData name="Rowena Hill (EI)" userId="065681b9-2574-4b78-aeb2-86abfaa6c10c" providerId="ADAL" clId="{6A8E7F7F-B151-4A11-995D-551C65E12E6E}" dt="2023-05-16T13:53:25.212" v="1800" actId="478"/>
          <ac:picMkLst>
            <pc:docMk/>
            <pc:sldMk cId="843399445" sldId="348"/>
            <ac:picMk id="13" creationId="{534EDC1E-6326-77EE-DE3D-577ED1D20450}"/>
          </ac:picMkLst>
        </pc:picChg>
        <pc:picChg chg="del">
          <ac:chgData name="Rowena Hill (EI)" userId="065681b9-2574-4b78-aeb2-86abfaa6c10c" providerId="ADAL" clId="{6A8E7F7F-B151-4A11-995D-551C65E12E6E}" dt="2023-05-16T13:53:26.529" v="1801" actId="478"/>
          <ac:picMkLst>
            <pc:docMk/>
            <pc:sldMk cId="843399445" sldId="348"/>
            <ac:picMk id="15" creationId="{822122A5-6FDD-01B4-9F98-2CED0589FFE4}"/>
          </ac:picMkLst>
        </pc:picChg>
        <pc:picChg chg="add mod">
          <ac:chgData name="Rowena Hill (EI)" userId="065681b9-2574-4b78-aeb2-86abfaa6c10c" providerId="ADAL" clId="{6A8E7F7F-B151-4A11-995D-551C65E12E6E}" dt="2023-05-16T14:05:07.817" v="1816" actId="1076"/>
          <ac:picMkLst>
            <pc:docMk/>
            <pc:sldMk cId="843399445" sldId="348"/>
            <ac:picMk id="21" creationId="{27284307-00F9-F119-C4C4-A7C36B4C1C00}"/>
          </ac:picMkLst>
        </pc:picChg>
        <pc:picChg chg="add del mod ord modCrop">
          <ac:chgData name="Rowena Hill (EI)" userId="065681b9-2574-4b78-aeb2-86abfaa6c10c" providerId="ADAL" clId="{6A8E7F7F-B151-4A11-995D-551C65E12E6E}" dt="2023-05-16T14:31:00.247" v="1900" actId="478"/>
          <ac:picMkLst>
            <pc:docMk/>
            <pc:sldMk cId="843399445" sldId="348"/>
            <ac:picMk id="28" creationId="{91FFFA41-53A6-92A7-4C98-79BD24D8B3E1}"/>
          </ac:picMkLst>
        </pc:picChg>
        <pc:picChg chg="add mod">
          <ac:chgData name="Rowena Hill (EI)" userId="065681b9-2574-4b78-aeb2-86abfaa6c10c" providerId="ADAL" clId="{6A8E7F7F-B151-4A11-995D-551C65E12E6E}" dt="2023-05-16T14:27:23.211" v="1874" actId="1076"/>
          <ac:picMkLst>
            <pc:docMk/>
            <pc:sldMk cId="843399445" sldId="348"/>
            <ac:picMk id="30" creationId="{B0B7C761-54A0-4FE2-A413-5F618411CFA0}"/>
          </ac:picMkLst>
        </pc:picChg>
      </pc:sldChg>
      <pc:sldChg chg="add modAnim">
        <pc:chgData name="Rowena Hill (EI)" userId="065681b9-2574-4b78-aeb2-86abfaa6c10c" providerId="ADAL" clId="{6A8E7F7F-B151-4A11-995D-551C65E12E6E}" dt="2023-05-16T14:36:58.301" v="1973"/>
        <pc:sldMkLst>
          <pc:docMk/>
          <pc:sldMk cId="1827047440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5C3BB-095E-4D38-8F96-F122C2CCE632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1C829-043F-439E-99B3-2204184F0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04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10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2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00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5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6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81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05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5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8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B33E4-E3DE-46D6-A916-0BD2F20F5333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5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doi.org/10.5598/imafungus.2011.02.01.1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8/rsif.2014.087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8/rsif.2014.087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59%2F00031724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59%2F00031724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xb/eraa007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1231923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i.org/10.1038/s41559-023-01986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hyperlink" Target="https://doi.org/10.1016/j.cub.2019.04.06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28/AEM.00521-11" TargetMode="External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10" Type="http://schemas.openxmlformats.org/officeDocument/2006/relationships/image" Target="../media/image2.png"/><Relationship Id="rId4" Type="http://schemas.openxmlformats.org/officeDocument/2006/relationships/image" Target="../media/image44.jpg"/><Relationship Id="rId9" Type="http://schemas.openxmlformats.org/officeDocument/2006/relationships/hyperlink" Target="https://doi.org/10.1038/s41529-023-00342-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63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2.gif"/><Relationship Id="rId5" Type="http://schemas.openxmlformats.org/officeDocument/2006/relationships/image" Target="../media/image61.gif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68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ushroommovieee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stateoftheworldsfungi.org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microsoft.com/office/2007/relationships/hdphoto" Target="../media/hdphoto1.wdp"/><Relationship Id="rId4" Type="http://schemas.openxmlformats.org/officeDocument/2006/relationships/image" Target="../media/image71.png"/><Relationship Id="rId9" Type="http://schemas.openxmlformats.org/officeDocument/2006/relationships/image" Target="../media/image7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mushroom with legs and legs&#10;&#10;Description automatically generated with low confidence">
            <a:extLst>
              <a:ext uri="{FF2B5EF4-FFF2-40B4-BE49-F238E27FC236}">
                <a16:creationId xmlns:a16="http://schemas.microsoft.com/office/drawing/2014/main" id="{1DD073B5-3FB6-17CD-78A4-228D916A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69" y="2702397"/>
            <a:ext cx="2233974" cy="2233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373AC6-21AA-2873-2107-8B2F3C6845F9}"/>
              </a:ext>
            </a:extLst>
          </p:cNvPr>
          <p:cNvSpPr txBox="1"/>
          <p:nvPr/>
        </p:nvSpPr>
        <p:spPr>
          <a:xfrm>
            <a:off x="1723156" y="1270865"/>
            <a:ext cx="87456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</a:rPr>
              <a:t>Fungi fact 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endParaRPr lang="en-GB" sz="4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2B177C-B6CE-1BD8-829A-B09128E74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26CEA5-BB71-E3D1-1109-6D99AE0723D0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9E3D6D-5AF8-E620-D546-96D7B488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862" y="5382673"/>
            <a:ext cx="890588" cy="1423988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E9B04C-C855-6374-FF30-22E1577C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3" y="5487756"/>
            <a:ext cx="1996128" cy="6517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3A934F-43A6-732D-F7A9-D04D7B3CFA65}"/>
              </a:ext>
            </a:extLst>
          </p:cNvPr>
          <p:cNvGrpSpPr/>
          <p:nvPr/>
        </p:nvGrpSpPr>
        <p:grpSpPr>
          <a:xfrm rot="20501624">
            <a:off x="3316563" y="2472503"/>
            <a:ext cx="6338470" cy="1015663"/>
            <a:chOff x="2919369" y="1185572"/>
            <a:chExt cx="5604626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6979B3-631E-4F9E-6085-5010FC6BD9C0}"/>
                </a:ext>
              </a:extLst>
            </p:cNvPr>
            <p:cNvSpPr txBox="1"/>
            <p:nvPr/>
          </p:nvSpPr>
          <p:spPr>
            <a:xfrm>
              <a:off x="3179426" y="1185572"/>
              <a:ext cx="5344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fungi fiction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5011D2A-2065-3975-3F0A-DB28B2A53BA5}"/>
                </a:ext>
              </a:extLst>
            </p:cNvPr>
            <p:cNvSpPr/>
            <p:nvPr/>
          </p:nvSpPr>
          <p:spPr>
            <a:xfrm>
              <a:off x="2919369" y="1190063"/>
              <a:ext cx="5406245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5930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159000" y="2828835"/>
            <a:ext cx="787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The world’s first mass-produced antibiotic was discovered from a fungus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6CC368-D944-C830-5D2B-8728AA442AB1}"/>
              </a:ext>
            </a:extLst>
          </p:cNvPr>
          <p:cNvGrpSpPr/>
          <p:nvPr/>
        </p:nvGrpSpPr>
        <p:grpSpPr>
          <a:xfrm rot="20501624">
            <a:off x="7150636" y="3981114"/>
            <a:ext cx="2583388" cy="1015663"/>
            <a:chOff x="2919368" y="1185573"/>
            <a:chExt cx="11312786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49921D-165B-5940-860A-E0B967A7DAB6}"/>
                </a:ext>
              </a:extLst>
            </p:cNvPr>
            <p:cNvSpPr txBox="1"/>
            <p:nvPr/>
          </p:nvSpPr>
          <p:spPr>
            <a:xfrm>
              <a:off x="3179425" y="1185573"/>
              <a:ext cx="110180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TRUE!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99FBE0-3055-9531-1545-DC583D51BD98}"/>
                </a:ext>
              </a:extLst>
            </p:cNvPr>
            <p:cNvSpPr/>
            <p:nvPr/>
          </p:nvSpPr>
          <p:spPr>
            <a:xfrm>
              <a:off x="2919368" y="1190063"/>
              <a:ext cx="11312786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2118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ooden box with a green cover&#10;&#10;Description automatically generated with low confidence">
            <a:extLst>
              <a:ext uri="{FF2B5EF4-FFF2-40B4-BE49-F238E27FC236}">
                <a16:creationId xmlns:a16="http://schemas.microsoft.com/office/drawing/2014/main" id="{096DA3AB-126C-3EE8-89F5-D50A60648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6"/>
          <a:stretch/>
        </p:blipFill>
        <p:spPr>
          <a:xfrm>
            <a:off x="6913474" y="2688385"/>
            <a:ext cx="4460607" cy="3617973"/>
          </a:xfrm>
          <a:prstGeom prst="rect">
            <a:avLst/>
          </a:prstGeom>
        </p:spPr>
      </p:pic>
      <p:pic>
        <p:nvPicPr>
          <p:cNvPr id="9" name="Picture 8" descr="A close-up of a tube&#10;&#10;Description automatically generated with low confidence">
            <a:extLst>
              <a:ext uri="{FF2B5EF4-FFF2-40B4-BE49-F238E27FC236}">
                <a16:creationId xmlns:a16="http://schemas.microsoft.com/office/drawing/2014/main" id="{34095DF2-3B38-364D-AB83-CAA55F014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0" b="30500"/>
          <a:stretch/>
        </p:blipFill>
        <p:spPr>
          <a:xfrm>
            <a:off x="5484724" y="3076724"/>
            <a:ext cx="2857500" cy="838201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FD52F5CB-069A-1F03-80F9-E35D0AA1E07A}"/>
              </a:ext>
            </a:extLst>
          </p:cNvPr>
          <p:cNvSpPr/>
          <p:nvPr/>
        </p:nvSpPr>
        <p:spPr>
          <a:xfrm rot="9103950">
            <a:off x="7958377" y="2432383"/>
            <a:ext cx="732098" cy="2965084"/>
          </a:xfrm>
          <a:custGeom>
            <a:avLst/>
            <a:gdLst>
              <a:gd name="connsiteX0" fmla="*/ 556507 w 732098"/>
              <a:gd name="connsiteY0" fmla="*/ 216482 h 2965084"/>
              <a:gd name="connsiteX1" fmla="*/ 732098 w 732098"/>
              <a:gd name="connsiteY1" fmla="*/ 1482542 h 2965084"/>
              <a:gd name="connsiteX2" fmla="*/ 366049 w 732098"/>
              <a:gd name="connsiteY2" fmla="*/ 1482542 h 2965084"/>
              <a:gd name="connsiteX3" fmla="*/ 461278 w 732098"/>
              <a:gd name="connsiteY3" fmla="*/ 849512 h 2965084"/>
              <a:gd name="connsiteX4" fmla="*/ 556507 w 732098"/>
              <a:gd name="connsiteY4" fmla="*/ 216482 h 2965084"/>
              <a:gd name="connsiteX0" fmla="*/ 556507 w 732098"/>
              <a:gd name="connsiteY0" fmla="*/ 216482 h 2965084"/>
              <a:gd name="connsiteX1" fmla="*/ 732098 w 732098"/>
              <a:gd name="connsiteY1" fmla="*/ 1482542 h 296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2098" h="2965084" stroke="0" extrusionOk="0">
                <a:moveTo>
                  <a:pt x="556507" y="216482"/>
                </a:moveTo>
                <a:cubicBezTo>
                  <a:pt x="708468" y="493236"/>
                  <a:pt x="717866" y="850506"/>
                  <a:pt x="732098" y="1482542"/>
                </a:cubicBezTo>
                <a:cubicBezTo>
                  <a:pt x="578644" y="1497779"/>
                  <a:pt x="490460" y="1491045"/>
                  <a:pt x="366049" y="1482542"/>
                </a:cubicBezTo>
                <a:cubicBezTo>
                  <a:pt x="390345" y="1270840"/>
                  <a:pt x="459771" y="1002705"/>
                  <a:pt x="461278" y="849512"/>
                </a:cubicBezTo>
                <a:cubicBezTo>
                  <a:pt x="462785" y="696319"/>
                  <a:pt x="502094" y="481953"/>
                  <a:pt x="556507" y="216482"/>
                </a:cubicBezTo>
                <a:close/>
              </a:path>
              <a:path w="732098" h="2965084" fill="none" extrusionOk="0">
                <a:moveTo>
                  <a:pt x="556507" y="216482"/>
                </a:moveTo>
                <a:cubicBezTo>
                  <a:pt x="698558" y="458819"/>
                  <a:pt x="737093" y="948564"/>
                  <a:pt x="732098" y="1482542"/>
                </a:cubicBezTo>
              </a:path>
              <a:path w="732098" h="2965084" fill="none" stroke="0" extrusionOk="0">
                <a:moveTo>
                  <a:pt x="556507" y="216482"/>
                </a:moveTo>
                <a:cubicBezTo>
                  <a:pt x="720137" y="589014"/>
                  <a:pt x="702428" y="968325"/>
                  <a:pt x="732098" y="1482542"/>
                </a:cubicBezTo>
              </a:path>
            </a:pathLst>
          </a:custGeom>
          <a:ln w="76200">
            <a:solidFill>
              <a:schemeClr val="bg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6713304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C382A-A8CE-93CC-FE96-203D2911F0CF}"/>
              </a:ext>
            </a:extLst>
          </p:cNvPr>
          <p:cNvSpPr txBox="1"/>
          <p:nvPr/>
        </p:nvSpPr>
        <p:spPr>
          <a:xfrm>
            <a:off x="2238627" y="5846757"/>
            <a:ext cx="167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Houbraken et al. 2011</a:t>
            </a:r>
            <a:endParaRPr lang="en-GB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193B3-9F1B-1E25-6824-6611DFDBA828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46E169-E57C-1527-9D70-562EDE089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5" name="Picture 14" descr="A person in a lab coat holding a stethoscope&#10;&#10;Description automatically generated with medium confidence">
            <a:extLst>
              <a:ext uri="{FF2B5EF4-FFF2-40B4-BE49-F238E27FC236}">
                <a16:creationId xmlns:a16="http://schemas.microsoft.com/office/drawing/2014/main" id="{B9122CCF-7522-D511-6A19-AFAD84D2C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00" y="446855"/>
            <a:ext cx="2941953" cy="2010334"/>
          </a:xfrm>
          <a:prstGeom prst="rect">
            <a:avLst/>
          </a:prstGeom>
        </p:spPr>
      </p:pic>
      <p:pic>
        <p:nvPicPr>
          <p:cNvPr id="17" name="Picture 16" descr="A picture containing mosaic&#10;&#10;Description automatically generated with low confidence">
            <a:extLst>
              <a:ext uri="{FF2B5EF4-FFF2-40B4-BE49-F238E27FC236}">
                <a16:creationId xmlns:a16="http://schemas.microsoft.com/office/drawing/2014/main" id="{4354F157-3955-53B5-22F6-D84492555D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r="66832" b="74722"/>
          <a:stretch/>
        </p:blipFill>
        <p:spPr>
          <a:xfrm>
            <a:off x="1646223" y="2943448"/>
            <a:ext cx="2857500" cy="2871402"/>
          </a:xfrm>
          <a:prstGeom prst="ellipse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9A8A91A-A741-CF37-B8B9-7E11210E371E}"/>
              </a:ext>
            </a:extLst>
          </p:cNvPr>
          <p:cNvGrpSpPr/>
          <p:nvPr/>
        </p:nvGrpSpPr>
        <p:grpSpPr>
          <a:xfrm>
            <a:off x="316331" y="-173298"/>
            <a:ext cx="4572000" cy="3309624"/>
            <a:chOff x="3895344" y="61069"/>
            <a:chExt cx="4572000" cy="3309624"/>
          </a:xfrm>
        </p:grpSpPr>
        <p:sp>
          <p:nvSpPr>
            <p:cNvPr id="22" name="Explosion: 14 Points 21">
              <a:extLst>
                <a:ext uri="{FF2B5EF4-FFF2-40B4-BE49-F238E27FC236}">
                  <a16:creationId xmlns:a16="http://schemas.microsoft.com/office/drawing/2014/main" id="{10003CB6-79C9-708B-AD3D-0537B1973944}"/>
                </a:ext>
              </a:extLst>
            </p:cNvPr>
            <p:cNvSpPr/>
            <p:nvPr/>
          </p:nvSpPr>
          <p:spPr>
            <a:xfrm rot="395672">
              <a:off x="3895344" y="61069"/>
              <a:ext cx="4572000" cy="3309624"/>
            </a:xfrm>
            <a:custGeom>
              <a:avLst/>
              <a:gdLst>
                <a:gd name="connsiteX0" fmla="*/ 2426123 w 4572000"/>
                <a:gd name="connsiteY0" fmla="*/ 665295 h 3309624"/>
                <a:gd name="connsiteX1" fmla="*/ 3130550 w 4572000"/>
                <a:gd name="connsiteY1" fmla="*/ 0 h 3309624"/>
                <a:gd name="connsiteX2" fmla="*/ 3074458 w 4572000"/>
                <a:gd name="connsiteY2" fmla="*/ 885171 h 3309624"/>
                <a:gd name="connsiteX3" fmla="*/ 3811481 w 4572000"/>
                <a:gd name="connsiteY3" fmla="*/ 486024 h 3309624"/>
                <a:gd name="connsiteX4" fmla="*/ 3467100 w 4572000"/>
                <a:gd name="connsiteY4" fmla="*/ 1000854 h 3309624"/>
                <a:gd name="connsiteX5" fmla="*/ 4572000 w 4572000"/>
                <a:gd name="connsiteY5" fmla="*/ 1018169 h 3309624"/>
                <a:gd name="connsiteX6" fmla="*/ 3595158 w 4572000"/>
                <a:gd name="connsiteY6" fmla="*/ 1440605 h 3309624"/>
                <a:gd name="connsiteX7" fmla="*/ 3867150 w 4572000"/>
                <a:gd name="connsiteY7" fmla="*/ 1729891 h 3309624"/>
                <a:gd name="connsiteX8" fmla="*/ 3467100 w 4572000"/>
                <a:gd name="connsiteY8" fmla="*/ 1886179 h 3309624"/>
                <a:gd name="connsiteX9" fmla="*/ 3995631 w 4572000"/>
                <a:gd name="connsiteY9" fmla="*/ 2395187 h 3309624"/>
                <a:gd name="connsiteX10" fmla="*/ 3098800 w 4572000"/>
                <a:gd name="connsiteY10" fmla="*/ 2198754 h 3309624"/>
                <a:gd name="connsiteX11" fmla="*/ 3162723 w 4572000"/>
                <a:gd name="connsiteY11" fmla="*/ 2661489 h 3309624"/>
                <a:gd name="connsiteX12" fmla="*/ 2578100 w 4572000"/>
                <a:gd name="connsiteY12" fmla="*/ 2441613 h 3309624"/>
                <a:gd name="connsiteX13" fmla="*/ 2457873 w 4572000"/>
                <a:gd name="connsiteY13" fmla="*/ 2887034 h 3309624"/>
                <a:gd name="connsiteX14" fmla="*/ 2089573 w 4572000"/>
                <a:gd name="connsiteY14" fmla="*/ 2661489 h 3309624"/>
                <a:gd name="connsiteX15" fmla="*/ 1841500 w 4572000"/>
                <a:gd name="connsiteY15" fmla="*/ 3020338 h 3309624"/>
                <a:gd name="connsiteX16" fmla="*/ 1593215 w 4572000"/>
                <a:gd name="connsiteY16" fmla="*/ 2777172 h 3309624"/>
                <a:gd name="connsiteX17" fmla="*/ 1040765 w 4572000"/>
                <a:gd name="connsiteY17" fmla="*/ 3309624 h 3309624"/>
                <a:gd name="connsiteX18" fmla="*/ 1017058 w 4572000"/>
                <a:gd name="connsiteY18" fmla="*/ 2794793 h 3309624"/>
                <a:gd name="connsiteX19" fmla="*/ 271991 w 4572000"/>
                <a:gd name="connsiteY19" fmla="*/ 2731205 h 3309624"/>
                <a:gd name="connsiteX20" fmla="*/ 704850 w 4572000"/>
                <a:gd name="connsiteY20" fmla="*/ 2355042 h 3309624"/>
                <a:gd name="connsiteX21" fmla="*/ 0 w 4572000"/>
                <a:gd name="connsiteY21" fmla="*/ 1973056 h 3309624"/>
                <a:gd name="connsiteX22" fmla="*/ 832908 w 4572000"/>
                <a:gd name="connsiteY22" fmla="*/ 1776164 h 3309624"/>
                <a:gd name="connsiteX23" fmla="*/ 248073 w 4572000"/>
                <a:gd name="connsiteY23" fmla="*/ 1267156 h 3309624"/>
                <a:gd name="connsiteX24" fmla="*/ 1137073 w 4572000"/>
                <a:gd name="connsiteY24" fmla="*/ 1197746 h 3309624"/>
                <a:gd name="connsiteX25" fmla="*/ 952923 w 4572000"/>
                <a:gd name="connsiteY25" fmla="*/ 555434 h 3309624"/>
                <a:gd name="connsiteX26" fmla="*/ 1809750 w 4572000"/>
                <a:gd name="connsiteY26" fmla="*/ 977871 h 3309624"/>
                <a:gd name="connsiteX27" fmla="*/ 2057823 w 4572000"/>
                <a:gd name="connsiteY27" fmla="*/ 289132 h 3309624"/>
                <a:gd name="connsiteX28" fmla="*/ 2426123 w 4572000"/>
                <a:gd name="connsiteY28" fmla="*/ 665295 h 33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72000" h="3309624" fill="none" extrusionOk="0">
                  <a:moveTo>
                    <a:pt x="2426123" y="665295"/>
                  </a:moveTo>
                  <a:cubicBezTo>
                    <a:pt x="2679624" y="353500"/>
                    <a:pt x="2953603" y="160431"/>
                    <a:pt x="3130550" y="0"/>
                  </a:cubicBezTo>
                  <a:cubicBezTo>
                    <a:pt x="3096288" y="244816"/>
                    <a:pt x="3067179" y="595005"/>
                    <a:pt x="3074458" y="885171"/>
                  </a:cubicBezTo>
                  <a:cubicBezTo>
                    <a:pt x="3411730" y="785391"/>
                    <a:pt x="3466659" y="624089"/>
                    <a:pt x="3811481" y="486024"/>
                  </a:cubicBezTo>
                  <a:cubicBezTo>
                    <a:pt x="3701947" y="688336"/>
                    <a:pt x="3603450" y="857011"/>
                    <a:pt x="3467100" y="1000854"/>
                  </a:cubicBezTo>
                  <a:cubicBezTo>
                    <a:pt x="3598250" y="944939"/>
                    <a:pt x="4170505" y="982374"/>
                    <a:pt x="4572000" y="1018169"/>
                  </a:cubicBezTo>
                  <a:cubicBezTo>
                    <a:pt x="4254272" y="1195814"/>
                    <a:pt x="4090493" y="1298743"/>
                    <a:pt x="3595158" y="1440605"/>
                  </a:cubicBezTo>
                  <a:cubicBezTo>
                    <a:pt x="3708452" y="1583274"/>
                    <a:pt x="3810637" y="1645677"/>
                    <a:pt x="3867150" y="1729891"/>
                  </a:cubicBezTo>
                  <a:cubicBezTo>
                    <a:pt x="3727499" y="1816377"/>
                    <a:pt x="3576235" y="1854383"/>
                    <a:pt x="3467100" y="1886179"/>
                  </a:cubicBezTo>
                  <a:cubicBezTo>
                    <a:pt x="3534266" y="2001054"/>
                    <a:pt x="3775635" y="2178067"/>
                    <a:pt x="3995631" y="2395187"/>
                  </a:cubicBezTo>
                  <a:cubicBezTo>
                    <a:pt x="3642916" y="2264287"/>
                    <a:pt x="3312881" y="2318318"/>
                    <a:pt x="3098800" y="2198754"/>
                  </a:cubicBezTo>
                  <a:cubicBezTo>
                    <a:pt x="3109966" y="2353032"/>
                    <a:pt x="3137395" y="2519773"/>
                    <a:pt x="3162723" y="2661489"/>
                  </a:cubicBezTo>
                  <a:cubicBezTo>
                    <a:pt x="3055885" y="2581169"/>
                    <a:pt x="2638338" y="2494069"/>
                    <a:pt x="2578100" y="2441613"/>
                  </a:cubicBezTo>
                  <a:cubicBezTo>
                    <a:pt x="2516845" y="2518970"/>
                    <a:pt x="2516115" y="2793479"/>
                    <a:pt x="2457873" y="2887034"/>
                  </a:cubicBezTo>
                  <a:cubicBezTo>
                    <a:pt x="2376334" y="2833845"/>
                    <a:pt x="2181446" y="2678559"/>
                    <a:pt x="2089573" y="2661489"/>
                  </a:cubicBezTo>
                  <a:cubicBezTo>
                    <a:pt x="2020256" y="2769238"/>
                    <a:pt x="1893596" y="2893821"/>
                    <a:pt x="1841500" y="3020338"/>
                  </a:cubicBezTo>
                  <a:cubicBezTo>
                    <a:pt x="1745260" y="2910670"/>
                    <a:pt x="1687277" y="2910022"/>
                    <a:pt x="1593215" y="2777172"/>
                  </a:cubicBezTo>
                  <a:cubicBezTo>
                    <a:pt x="1506571" y="2909004"/>
                    <a:pt x="1151717" y="3215627"/>
                    <a:pt x="1040765" y="3309624"/>
                  </a:cubicBezTo>
                  <a:cubicBezTo>
                    <a:pt x="1034179" y="3118579"/>
                    <a:pt x="1005272" y="2940259"/>
                    <a:pt x="1017058" y="2794793"/>
                  </a:cubicBezTo>
                  <a:cubicBezTo>
                    <a:pt x="676727" y="2733274"/>
                    <a:pt x="428504" y="2697118"/>
                    <a:pt x="271991" y="2731205"/>
                  </a:cubicBezTo>
                  <a:cubicBezTo>
                    <a:pt x="402519" y="2549758"/>
                    <a:pt x="574824" y="2532631"/>
                    <a:pt x="704850" y="2355042"/>
                  </a:cubicBezTo>
                  <a:cubicBezTo>
                    <a:pt x="520840" y="2250009"/>
                    <a:pt x="305394" y="2075778"/>
                    <a:pt x="0" y="1973056"/>
                  </a:cubicBezTo>
                  <a:cubicBezTo>
                    <a:pt x="191351" y="1999024"/>
                    <a:pt x="518879" y="1869799"/>
                    <a:pt x="832908" y="1776164"/>
                  </a:cubicBezTo>
                  <a:cubicBezTo>
                    <a:pt x="624186" y="1613766"/>
                    <a:pt x="412147" y="1402288"/>
                    <a:pt x="248073" y="1267156"/>
                  </a:cubicBezTo>
                  <a:cubicBezTo>
                    <a:pt x="568682" y="1186976"/>
                    <a:pt x="773340" y="1171421"/>
                    <a:pt x="1137073" y="1197746"/>
                  </a:cubicBezTo>
                  <a:cubicBezTo>
                    <a:pt x="1110942" y="1022546"/>
                    <a:pt x="966428" y="791329"/>
                    <a:pt x="952923" y="555434"/>
                  </a:cubicBezTo>
                  <a:cubicBezTo>
                    <a:pt x="1298029" y="805925"/>
                    <a:pt x="1629076" y="886171"/>
                    <a:pt x="1809750" y="977871"/>
                  </a:cubicBezTo>
                  <a:cubicBezTo>
                    <a:pt x="1893295" y="924695"/>
                    <a:pt x="1979471" y="365587"/>
                    <a:pt x="2057823" y="289132"/>
                  </a:cubicBezTo>
                  <a:cubicBezTo>
                    <a:pt x="2142591" y="420647"/>
                    <a:pt x="2302600" y="506265"/>
                    <a:pt x="2426123" y="665295"/>
                  </a:cubicBezTo>
                  <a:close/>
                </a:path>
                <a:path w="4572000" h="3309624" stroke="0" extrusionOk="0">
                  <a:moveTo>
                    <a:pt x="2426123" y="665295"/>
                  </a:moveTo>
                  <a:cubicBezTo>
                    <a:pt x="2523880" y="582499"/>
                    <a:pt x="3019795" y="53389"/>
                    <a:pt x="3130550" y="0"/>
                  </a:cubicBezTo>
                  <a:cubicBezTo>
                    <a:pt x="3094168" y="297402"/>
                    <a:pt x="3070492" y="599498"/>
                    <a:pt x="3074458" y="885171"/>
                  </a:cubicBezTo>
                  <a:cubicBezTo>
                    <a:pt x="3183376" y="817117"/>
                    <a:pt x="3480209" y="700676"/>
                    <a:pt x="3811481" y="486024"/>
                  </a:cubicBezTo>
                  <a:cubicBezTo>
                    <a:pt x="3686560" y="712739"/>
                    <a:pt x="3493641" y="919114"/>
                    <a:pt x="3467100" y="1000854"/>
                  </a:cubicBezTo>
                  <a:cubicBezTo>
                    <a:pt x="3843930" y="1103535"/>
                    <a:pt x="4161822" y="999774"/>
                    <a:pt x="4572000" y="1018169"/>
                  </a:cubicBezTo>
                  <a:cubicBezTo>
                    <a:pt x="4281995" y="1101835"/>
                    <a:pt x="3955435" y="1353197"/>
                    <a:pt x="3595158" y="1440605"/>
                  </a:cubicBezTo>
                  <a:cubicBezTo>
                    <a:pt x="3638858" y="1454591"/>
                    <a:pt x="3804532" y="1655313"/>
                    <a:pt x="3867150" y="1729891"/>
                  </a:cubicBezTo>
                  <a:cubicBezTo>
                    <a:pt x="3712653" y="1799950"/>
                    <a:pt x="3538484" y="1892019"/>
                    <a:pt x="3467100" y="1886179"/>
                  </a:cubicBezTo>
                  <a:cubicBezTo>
                    <a:pt x="3677826" y="2041586"/>
                    <a:pt x="3751558" y="2144715"/>
                    <a:pt x="3995631" y="2395187"/>
                  </a:cubicBezTo>
                  <a:cubicBezTo>
                    <a:pt x="3565384" y="2363891"/>
                    <a:pt x="3386296" y="2188723"/>
                    <a:pt x="3098800" y="2198754"/>
                  </a:cubicBezTo>
                  <a:cubicBezTo>
                    <a:pt x="3116258" y="2362976"/>
                    <a:pt x="3128522" y="2511590"/>
                    <a:pt x="3162723" y="2661489"/>
                  </a:cubicBezTo>
                  <a:cubicBezTo>
                    <a:pt x="2954248" y="2573940"/>
                    <a:pt x="2838949" y="2486378"/>
                    <a:pt x="2578100" y="2441613"/>
                  </a:cubicBezTo>
                  <a:cubicBezTo>
                    <a:pt x="2549992" y="2665707"/>
                    <a:pt x="2539162" y="2681685"/>
                    <a:pt x="2457873" y="2887034"/>
                  </a:cubicBezTo>
                  <a:cubicBezTo>
                    <a:pt x="2405126" y="2846603"/>
                    <a:pt x="2128479" y="2681292"/>
                    <a:pt x="2089573" y="2661489"/>
                  </a:cubicBezTo>
                  <a:cubicBezTo>
                    <a:pt x="2027659" y="2819559"/>
                    <a:pt x="1895765" y="2908446"/>
                    <a:pt x="1841500" y="3020338"/>
                  </a:cubicBezTo>
                  <a:cubicBezTo>
                    <a:pt x="1728032" y="2909139"/>
                    <a:pt x="1636430" y="2832537"/>
                    <a:pt x="1593215" y="2777172"/>
                  </a:cubicBezTo>
                  <a:cubicBezTo>
                    <a:pt x="1407512" y="2970337"/>
                    <a:pt x="1176872" y="3202598"/>
                    <a:pt x="1040765" y="3309624"/>
                  </a:cubicBezTo>
                  <a:cubicBezTo>
                    <a:pt x="1004520" y="3138022"/>
                    <a:pt x="1027183" y="2967788"/>
                    <a:pt x="1017058" y="2794793"/>
                  </a:cubicBezTo>
                  <a:cubicBezTo>
                    <a:pt x="911753" y="2792685"/>
                    <a:pt x="355552" y="2803318"/>
                    <a:pt x="271991" y="2731205"/>
                  </a:cubicBezTo>
                  <a:cubicBezTo>
                    <a:pt x="330499" y="2671682"/>
                    <a:pt x="507342" y="2495396"/>
                    <a:pt x="704850" y="2355042"/>
                  </a:cubicBezTo>
                  <a:cubicBezTo>
                    <a:pt x="323524" y="2225075"/>
                    <a:pt x="250781" y="2190339"/>
                    <a:pt x="0" y="1973056"/>
                  </a:cubicBezTo>
                  <a:cubicBezTo>
                    <a:pt x="211084" y="1962063"/>
                    <a:pt x="590670" y="1838839"/>
                    <a:pt x="832908" y="1776164"/>
                  </a:cubicBezTo>
                  <a:cubicBezTo>
                    <a:pt x="749466" y="1623617"/>
                    <a:pt x="532732" y="1483168"/>
                    <a:pt x="248073" y="1267156"/>
                  </a:cubicBezTo>
                  <a:cubicBezTo>
                    <a:pt x="482507" y="1254863"/>
                    <a:pt x="753960" y="1259163"/>
                    <a:pt x="1137073" y="1197746"/>
                  </a:cubicBezTo>
                  <a:cubicBezTo>
                    <a:pt x="1064196" y="876959"/>
                    <a:pt x="1062053" y="859430"/>
                    <a:pt x="952923" y="555434"/>
                  </a:cubicBezTo>
                  <a:cubicBezTo>
                    <a:pt x="1254884" y="747510"/>
                    <a:pt x="1451053" y="794243"/>
                    <a:pt x="1809750" y="977871"/>
                  </a:cubicBezTo>
                  <a:cubicBezTo>
                    <a:pt x="1809091" y="824413"/>
                    <a:pt x="2012304" y="546894"/>
                    <a:pt x="2057823" y="289132"/>
                  </a:cubicBezTo>
                  <a:cubicBezTo>
                    <a:pt x="2143283" y="394412"/>
                    <a:pt x="2312353" y="588524"/>
                    <a:pt x="2426123" y="665295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3226729648">
                    <a:prstGeom prst="irregularSeal2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Explosion: 14 Points 23">
              <a:extLst>
                <a:ext uri="{FF2B5EF4-FFF2-40B4-BE49-F238E27FC236}">
                  <a16:creationId xmlns:a16="http://schemas.microsoft.com/office/drawing/2014/main" id="{AE886EB7-3FF4-F729-3BE3-DEF0B6B6F09F}"/>
                </a:ext>
              </a:extLst>
            </p:cNvPr>
            <p:cNvSpPr/>
            <p:nvPr/>
          </p:nvSpPr>
          <p:spPr>
            <a:xfrm rot="395672">
              <a:off x="4259848" y="359742"/>
              <a:ext cx="3793944" cy="2712279"/>
            </a:xfrm>
            <a:custGeom>
              <a:avLst/>
              <a:gdLst>
                <a:gd name="connsiteX0" fmla="*/ 2013249 w 3793944"/>
                <a:gd name="connsiteY0" fmla="*/ 545218 h 2712279"/>
                <a:gd name="connsiteX1" fmla="*/ 2597797 w 3793944"/>
                <a:gd name="connsiteY1" fmla="*/ 0 h 2712279"/>
                <a:gd name="connsiteX2" fmla="*/ 2551251 w 3793944"/>
                <a:gd name="connsiteY2" fmla="*/ 725409 h 2712279"/>
                <a:gd name="connsiteX3" fmla="*/ 3162849 w 3793944"/>
                <a:gd name="connsiteY3" fmla="*/ 398303 h 2712279"/>
                <a:gd name="connsiteX4" fmla="*/ 2877074 w 3793944"/>
                <a:gd name="connsiteY4" fmla="*/ 820213 h 2712279"/>
                <a:gd name="connsiteX5" fmla="*/ 3793944 w 3793944"/>
                <a:gd name="connsiteY5" fmla="*/ 834402 h 2712279"/>
                <a:gd name="connsiteX6" fmla="*/ 2983339 w 3793944"/>
                <a:gd name="connsiteY6" fmla="*/ 1180594 h 2712279"/>
                <a:gd name="connsiteX7" fmla="*/ 3209044 w 3793944"/>
                <a:gd name="connsiteY7" fmla="*/ 1417668 h 2712279"/>
                <a:gd name="connsiteX8" fmla="*/ 2877074 w 3793944"/>
                <a:gd name="connsiteY8" fmla="*/ 1545747 h 2712279"/>
                <a:gd name="connsiteX9" fmla="*/ 3315661 w 3793944"/>
                <a:gd name="connsiteY9" fmla="*/ 1962886 h 2712279"/>
                <a:gd name="connsiteX10" fmla="*/ 2571450 w 3793944"/>
                <a:gd name="connsiteY10" fmla="*/ 1801907 h 2712279"/>
                <a:gd name="connsiteX11" fmla="*/ 2624495 w 3793944"/>
                <a:gd name="connsiteY11" fmla="*/ 2181124 h 2712279"/>
                <a:gd name="connsiteX12" fmla="*/ 2139362 w 3793944"/>
                <a:gd name="connsiteY12" fmla="*/ 2000933 h 2712279"/>
                <a:gd name="connsiteX13" fmla="*/ 2039596 w 3793944"/>
                <a:gd name="connsiteY13" fmla="*/ 2365961 h 2712279"/>
                <a:gd name="connsiteX14" fmla="*/ 1733972 w 3793944"/>
                <a:gd name="connsiteY14" fmla="*/ 2181124 h 2712279"/>
                <a:gd name="connsiteX15" fmla="*/ 1528116 w 3793944"/>
                <a:gd name="connsiteY15" fmla="*/ 2475205 h 2712279"/>
                <a:gd name="connsiteX16" fmla="*/ 1322084 w 3793944"/>
                <a:gd name="connsiteY16" fmla="*/ 2275928 h 2712279"/>
                <a:gd name="connsiteX17" fmla="*/ 863649 w 3793944"/>
                <a:gd name="connsiteY17" fmla="*/ 2712279 h 2712279"/>
                <a:gd name="connsiteX18" fmla="*/ 843976 w 3793944"/>
                <a:gd name="connsiteY18" fmla="*/ 2290368 h 2712279"/>
                <a:gd name="connsiteX19" fmla="*/ 225704 w 3793944"/>
                <a:gd name="connsiteY19" fmla="*/ 2238258 h 2712279"/>
                <a:gd name="connsiteX20" fmla="*/ 584899 w 3793944"/>
                <a:gd name="connsiteY20" fmla="*/ 1929987 h 2712279"/>
                <a:gd name="connsiteX21" fmla="*/ 0 w 3793944"/>
                <a:gd name="connsiteY21" fmla="*/ 1616945 h 2712279"/>
                <a:gd name="connsiteX22" fmla="*/ 691165 w 3793944"/>
                <a:gd name="connsiteY22" fmla="*/ 1455589 h 2712279"/>
                <a:gd name="connsiteX23" fmla="*/ 205856 w 3793944"/>
                <a:gd name="connsiteY23" fmla="*/ 1038451 h 2712279"/>
                <a:gd name="connsiteX24" fmla="*/ 943567 w 3793944"/>
                <a:gd name="connsiteY24" fmla="*/ 981568 h 2712279"/>
                <a:gd name="connsiteX25" fmla="*/ 790756 w 3793944"/>
                <a:gd name="connsiteY25" fmla="*/ 455185 h 2712279"/>
                <a:gd name="connsiteX26" fmla="*/ 1501769 w 3793944"/>
                <a:gd name="connsiteY26" fmla="*/ 801377 h 2712279"/>
                <a:gd name="connsiteX27" fmla="*/ 1707626 w 3793944"/>
                <a:gd name="connsiteY27" fmla="*/ 236947 h 2712279"/>
                <a:gd name="connsiteX28" fmla="*/ 2013249 w 3793944"/>
                <a:gd name="connsiteY28" fmla="*/ 545218 h 271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793944" h="2712279" fill="none" extrusionOk="0">
                  <a:moveTo>
                    <a:pt x="2013249" y="545218"/>
                  </a:moveTo>
                  <a:cubicBezTo>
                    <a:pt x="2263661" y="285748"/>
                    <a:pt x="2313072" y="253620"/>
                    <a:pt x="2597797" y="0"/>
                  </a:cubicBezTo>
                  <a:cubicBezTo>
                    <a:pt x="2579865" y="233884"/>
                    <a:pt x="2562788" y="484312"/>
                    <a:pt x="2551251" y="725409"/>
                  </a:cubicBezTo>
                  <a:cubicBezTo>
                    <a:pt x="2660772" y="636610"/>
                    <a:pt x="3088622" y="466217"/>
                    <a:pt x="3162849" y="398303"/>
                  </a:cubicBezTo>
                  <a:cubicBezTo>
                    <a:pt x="3018768" y="531088"/>
                    <a:pt x="2919384" y="710880"/>
                    <a:pt x="2877074" y="820213"/>
                  </a:cubicBezTo>
                  <a:cubicBezTo>
                    <a:pt x="3290711" y="767296"/>
                    <a:pt x="3348702" y="907410"/>
                    <a:pt x="3793944" y="834402"/>
                  </a:cubicBezTo>
                  <a:cubicBezTo>
                    <a:pt x="3621075" y="947090"/>
                    <a:pt x="3269840" y="977856"/>
                    <a:pt x="2983339" y="1180594"/>
                  </a:cubicBezTo>
                  <a:cubicBezTo>
                    <a:pt x="3027267" y="1246722"/>
                    <a:pt x="3090397" y="1316925"/>
                    <a:pt x="3209044" y="1417668"/>
                  </a:cubicBezTo>
                  <a:cubicBezTo>
                    <a:pt x="3046905" y="1490511"/>
                    <a:pt x="2949955" y="1526971"/>
                    <a:pt x="2877074" y="1545747"/>
                  </a:cubicBezTo>
                  <a:cubicBezTo>
                    <a:pt x="2980389" y="1581814"/>
                    <a:pt x="3183523" y="1826522"/>
                    <a:pt x="3315661" y="1962886"/>
                  </a:cubicBezTo>
                  <a:cubicBezTo>
                    <a:pt x="3033784" y="1832264"/>
                    <a:pt x="2666042" y="1820787"/>
                    <a:pt x="2571450" y="1801907"/>
                  </a:cubicBezTo>
                  <a:cubicBezTo>
                    <a:pt x="2580007" y="1928339"/>
                    <a:pt x="2604553" y="2061689"/>
                    <a:pt x="2624495" y="2181124"/>
                  </a:cubicBezTo>
                  <a:cubicBezTo>
                    <a:pt x="2576937" y="2114978"/>
                    <a:pt x="2363742" y="2096448"/>
                    <a:pt x="2139362" y="2000933"/>
                  </a:cubicBezTo>
                  <a:cubicBezTo>
                    <a:pt x="2116912" y="2039743"/>
                    <a:pt x="2109699" y="2213182"/>
                    <a:pt x="2039596" y="2365961"/>
                  </a:cubicBezTo>
                  <a:cubicBezTo>
                    <a:pt x="2006463" y="2334801"/>
                    <a:pt x="1808220" y="2217895"/>
                    <a:pt x="1733972" y="2181124"/>
                  </a:cubicBezTo>
                  <a:cubicBezTo>
                    <a:pt x="1648337" y="2266421"/>
                    <a:pt x="1595076" y="2389245"/>
                    <a:pt x="1528116" y="2475205"/>
                  </a:cubicBezTo>
                  <a:cubicBezTo>
                    <a:pt x="1436734" y="2391490"/>
                    <a:pt x="1406350" y="2376053"/>
                    <a:pt x="1322084" y="2275928"/>
                  </a:cubicBezTo>
                  <a:cubicBezTo>
                    <a:pt x="1123351" y="2406373"/>
                    <a:pt x="1110511" y="2542158"/>
                    <a:pt x="863649" y="2712279"/>
                  </a:cubicBezTo>
                  <a:cubicBezTo>
                    <a:pt x="858737" y="2546896"/>
                    <a:pt x="835624" y="2411214"/>
                    <a:pt x="843976" y="2290368"/>
                  </a:cubicBezTo>
                  <a:cubicBezTo>
                    <a:pt x="573080" y="2259288"/>
                    <a:pt x="318378" y="2212738"/>
                    <a:pt x="225704" y="2238258"/>
                  </a:cubicBezTo>
                  <a:cubicBezTo>
                    <a:pt x="352388" y="2181255"/>
                    <a:pt x="506115" y="2014675"/>
                    <a:pt x="584899" y="1929987"/>
                  </a:cubicBezTo>
                  <a:cubicBezTo>
                    <a:pt x="485724" y="1818002"/>
                    <a:pt x="92989" y="1610661"/>
                    <a:pt x="0" y="1616945"/>
                  </a:cubicBezTo>
                  <a:cubicBezTo>
                    <a:pt x="337085" y="1598637"/>
                    <a:pt x="592293" y="1458447"/>
                    <a:pt x="691165" y="1455589"/>
                  </a:cubicBezTo>
                  <a:cubicBezTo>
                    <a:pt x="671226" y="1378292"/>
                    <a:pt x="317693" y="1099819"/>
                    <a:pt x="205856" y="1038451"/>
                  </a:cubicBezTo>
                  <a:cubicBezTo>
                    <a:pt x="464646" y="957120"/>
                    <a:pt x="774432" y="1026851"/>
                    <a:pt x="943567" y="981568"/>
                  </a:cubicBezTo>
                  <a:cubicBezTo>
                    <a:pt x="910728" y="750214"/>
                    <a:pt x="814528" y="651080"/>
                    <a:pt x="790756" y="455185"/>
                  </a:cubicBezTo>
                  <a:cubicBezTo>
                    <a:pt x="988952" y="610530"/>
                    <a:pt x="1198324" y="612645"/>
                    <a:pt x="1501769" y="801377"/>
                  </a:cubicBezTo>
                  <a:cubicBezTo>
                    <a:pt x="1618256" y="553183"/>
                    <a:pt x="1630338" y="346933"/>
                    <a:pt x="1707626" y="236947"/>
                  </a:cubicBezTo>
                  <a:cubicBezTo>
                    <a:pt x="1796733" y="355071"/>
                    <a:pt x="1952842" y="453613"/>
                    <a:pt x="2013249" y="545218"/>
                  </a:cubicBezTo>
                  <a:close/>
                </a:path>
                <a:path w="3793944" h="2712279" stroke="0" extrusionOk="0">
                  <a:moveTo>
                    <a:pt x="2013249" y="545218"/>
                  </a:moveTo>
                  <a:cubicBezTo>
                    <a:pt x="2215792" y="271825"/>
                    <a:pt x="2446162" y="143654"/>
                    <a:pt x="2597797" y="0"/>
                  </a:cubicBezTo>
                  <a:cubicBezTo>
                    <a:pt x="2554773" y="245406"/>
                    <a:pt x="2526585" y="500319"/>
                    <a:pt x="2551251" y="725409"/>
                  </a:cubicBezTo>
                  <a:cubicBezTo>
                    <a:pt x="2809196" y="534220"/>
                    <a:pt x="3037120" y="468299"/>
                    <a:pt x="3162849" y="398303"/>
                  </a:cubicBezTo>
                  <a:cubicBezTo>
                    <a:pt x="3027201" y="549368"/>
                    <a:pt x="2968426" y="733750"/>
                    <a:pt x="2877074" y="820213"/>
                  </a:cubicBezTo>
                  <a:cubicBezTo>
                    <a:pt x="2989875" y="862707"/>
                    <a:pt x="3394838" y="877016"/>
                    <a:pt x="3793944" y="834402"/>
                  </a:cubicBezTo>
                  <a:cubicBezTo>
                    <a:pt x="3408951" y="956947"/>
                    <a:pt x="3232228" y="1079744"/>
                    <a:pt x="2983339" y="1180594"/>
                  </a:cubicBezTo>
                  <a:cubicBezTo>
                    <a:pt x="3034475" y="1226610"/>
                    <a:pt x="3164373" y="1361941"/>
                    <a:pt x="3209044" y="1417668"/>
                  </a:cubicBezTo>
                  <a:cubicBezTo>
                    <a:pt x="3160896" y="1416553"/>
                    <a:pt x="2924689" y="1546791"/>
                    <a:pt x="2877074" y="1545747"/>
                  </a:cubicBezTo>
                  <a:cubicBezTo>
                    <a:pt x="3002242" y="1594963"/>
                    <a:pt x="3294036" y="1880204"/>
                    <a:pt x="3315661" y="1962886"/>
                  </a:cubicBezTo>
                  <a:cubicBezTo>
                    <a:pt x="3141474" y="1891425"/>
                    <a:pt x="2921858" y="1927820"/>
                    <a:pt x="2571450" y="1801907"/>
                  </a:cubicBezTo>
                  <a:cubicBezTo>
                    <a:pt x="2582724" y="1944730"/>
                    <a:pt x="2587981" y="2061114"/>
                    <a:pt x="2624495" y="2181124"/>
                  </a:cubicBezTo>
                  <a:cubicBezTo>
                    <a:pt x="2512672" y="2093145"/>
                    <a:pt x="2259891" y="2000731"/>
                    <a:pt x="2139362" y="2000933"/>
                  </a:cubicBezTo>
                  <a:cubicBezTo>
                    <a:pt x="2135980" y="2099903"/>
                    <a:pt x="2041825" y="2325456"/>
                    <a:pt x="2039596" y="2365961"/>
                  </a:cubicBezTo>
                  <a:cubicBezTo>
                    <a:pt x="1877956" y="2301736"/>
                    <a:pt x="1837271" y="2275151"/>
                    <a:pt x="1733972" y="2181124"/>
                  </a:cubicBezTo>
                  <a:cubicBezTo>
                    <a:pt x="1692124" y="2283558"/>
                    <a:pt x="1588064" y="2422457"/>
                    <a:pt x="1528116" y="2475205"/>
                  </a:cubicBezTo>
                  <a:cubicBezTo>
                    <a:pt x="1509678" y="2445236"/>
                    <a:pt x="1377450" y="2315514"/>
                    <a:pt x="1322084" y="2275928"/>
                  </a:cubicBezTo>
                  <a:cubicBezTo>
                    <a:pt x="1301849" y="2368510"/>
                    <a:pt x="976627" y="2537991"/>
                    <a:pt x="863649" y="2712279"/>
                  </a:cubicBezTo>
                  <a:cubicBezTo>
                    <a:pt x="838861" y="2571648"/>
                    <a:pt x="860175" y="2436862"/>
                    <a:pt x="843976" y="2290368"/>
                  </a:cubicBezTo>
                  <a:cubicBezTo>
                    <a:pt x="568896" y="2309915"/>
                    <a:pt x="301297" y="2229354"/>
                    <a:pt x="225704" y="2238258"/>
                  </a:cubicBezTo>
                  <a:cubicBezTo>
                    <a:pt x="405451" y="2097963"/>
                    <a:pt x="507113" y="2022105"/>
                    <a:pt x="584899" y="1929987"/>
                  </a:cubicBezTo>
                  <a:cubicBezTo>
                    <a:pt x="492375" y="1825098"/>
                    <a:pt x="101448" y="1737289"/>
                    <a:pt x="0" y="1616945"/>
                  </a:cubicBezTo>
                  <a:cubicBezTo>
                    <a:pt x="194394" y="1536952"/>
                    <a:pt x="571904" y="1460249"/>
                    <a:pt x="691165" y="1455589"/>
                  </a:cubicBezTo>
                  <a:cubicBezTo>
                    <a:pt x="575919" y="1404696"/>
                    <a:pt x="258875" y="1159583"/>
                    <a:pt x="205856" y="1038451"/>
                  </a:cubicBezTo>
                  <a:cubicBezTo>
                    <a:pt x="530895" y="1054484"/>
                    <a:pt x="769816" y="1041903"/>
                    <a:pt x="943567" y="981568"/>
                  </a:cubicBezTo>
                  <a:cubicBezTo>
                    <a:pt x="867448" y="852206"/>
                    <a:pt x="814757" y="709052"/>
                    <a:pt x="790756" y="455185"/>
                  </a:cubicBezTo>
                  <a:cubicBezTo>
                    <a:pt x="1089032" y="584147"/>
                    <a:pt x="1340886" y="674381"/>
                    <a:pt x="1501769" y="801377"/>
                  </a:cubicBezTo>
                  <a:cubicBezTo>
                    <a:pt x="1588281" y="535942"/>
                    <a:pt x="1642327" y="460431"/>
                    <a:pt x="1707626" y="236947"/>
                  </a:cubicBezTo>
                  <a:cubicBezTo>
                    <a:pt x="1755499" y="252562"/>
                    <a:pt x="1864348" y="426526"/>
                    <a:pt x="2013249" y="545218"/>
                  </a:cubicBezTo>
                  <a:close/>
                </a:path>
              </a:pathLst>
            </a:custGeom>
            <a:solidFill>
              <a:srgbClr val="92AA96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3226729648">
                    <a:prstGeom prst="irregularSeal2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7EDBB7-B34C-7FB4-3191-242CFABE70B1}"/>
                </a:ext>
              </a:extLst>
            </p:cNvPr>
            <p:cNvSpPr txBox="1"/>
            <p:nvPr/>
          </p:nvSpPr>
          <p:spPr>
            <a:xfrm rot="20693674">
              <a:off x="4816984" y="1301669"/>
              <a:ext cx="26581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i="1" dirty="0">
                  <a:solidFill>
                    <a:schemeClr val="bg1"/>
                  </a:solidFill>
                  <a:latin typeface="Baguet Script" panose="020B0604020202020204" pitchFamily="2" charset="0"/>
                </a:rPr>
                <a:t>Penicillin</a:t>
              </a:r>
              <a:endParaRPr lang="en-GB" i="1" dirty="0">
                <a:solidFill>
                  <a:schemeClr val="bg1"/>
                </a:solidFill>
                <a:latin typeface="Baguet Script" panose="020B0604020202020204" pitchFamily="2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383C41-BA5D-CA85-7707-A03656DA2D68}"/>
              </a:ext>
            </a:extLst>
          </p:cNvPr>
          <p:cNvSpPr txBox="1"/>
          <p:nvPr/>
        </p:nvSpPr>
        <p:spPr>
          <a:xfrm>
            <a:off x="2448329" y="3838389"/>
            <a:ext cx="183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Penicillium</a:t>
            </a:r>
            <a:endParaRPr lang="en-GB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100017-9352-5C17-0B05-C227E7588135}"/>
              </a:ext>
            </a:extLst>
          </p:cNvPr>
          <p:cNvGrpSpPr/>
          <p:nvPr/>
        </p:nvGrpSpPr>
        <p:grpSpPr>
          <a:xfrm rot="1186191">
            <a:off x="6695179" y="2058767"/>
            <a:ext cx="4137042" cy="1006679"/>
            <a:chOff x="2919368" y="1190063"/>
            <a:chExt cx="11047992" cy="100667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2336DE-75A8-EF5A-ED28-873550CA4986}"/>
                </a:ext>
              </a:extLst>
            </p:cNvPr>
            <p:cNvSpPr txBox="1"/>
            <p:nvPr/>
          </p:nvSpPr>
          <p:spPr>
            <a:xfrm>
              <a:off x="3179421" y="1277906"/>
              <a:ext cx="10635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C00000"/>
                  </a:solidFill>
                  <a:latin typeface="Stencil" panose="040409050D0802020404" pitchFamily="82" charset="0"/>
                </a:rPr>
                <a:t>Although…</a:t>
              </a:r>
              <a:endParaRPr lang="en-GB" sz="48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592990C-EAA1-C26B-93B1-6CF635AD2E9C}"/>
                </a:ext>
              </a:extLst>
            </p:cNvPr>
            <p:cNvSpPr/>
            <p:nvPr/>
          </p:nvSpPr>
          <p:spPr>
            <a:xfrm>
              <a:off x="2919368" y="1190063"/>
              <a:ext cx="11047992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793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9AC5A-AF5F-A8F4-EB06-CCDF7A013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55" t="-5099" r="-2855" b="-6650"/>
          <a:stretch/>
        </p:blipFill>
        <p:spPr>
          <a:xfrm>
            <a:off x="4335763" y="2857376"/>
            <a:ext cx="7162800" cy="3200523"/>
          </a:xfrm>
          <a:custGeom>
            <a:avLst/>
            <a:gdLst>
              <a:gd name="connsiteX0" fmla="*/ 0 w 7162800"/>
              <a:gd name="connsiteY0" fmla="*/ 0 h 3200523"/>
              <a:gd name="connsiteX1" fmla="*/ 7162800 w 7162800"/>
              <a:gd name="connsiteY1" fmla="*/ 0 h 3200523"/>
              <a:gd name="connsiteX2" fmla="*/ 7162800 w 7162800"/>
              <a:gd name="connsiteY2" fmla="*/ 3200523 h 3200523"/>
              <a:gd name="connsiteX3" fmla="*/ 0 w 7162800"/>
              <a:gd name="connsiteY3" fmla="*/ 3200523 h 3200523"/>
              <a:gd name="connsiteX4" fmla="*/ 0 w 7162800"/>
              <a:gd name="connsiteY4" fmla="*/ 0 h 320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0" h="3200523" fill="none" extrusionOk="0">
                <a:moveTo>
                  <a:pt x="0" y="0"/>
                </a:moveTo>
                <a:cubicBezTo>
                  <a:pt x="1943937" y="104152"/>
                  <a:pt x="4058136" y="-11664"/>
                  <a:pt x="7162800" y="0"/>
                </a:cubicBezTo>
                <a:cubicBezTo>
                  <a:pt x="7195265" y="520465"/>
                  <a:pt x="7166701" y="1938847"/>
                  <a:pt x="7162800" y="3200523"/>
                </a:cubicBezTo>
                <a:cubicBezTo>
                  <a:pt x="5126626" y="3205510"/>
                  <a:pt x="2541998" y="3041835"/>
                  <a:pt x="0" y="3200523"/>
                </a:cubicBezTo>
                <a:cubicBezTo>
                  <a:pt x="115676" y="1829978"/>
                  <a:pt x="-131160" y="1144732"/>
                  <a:pt x="0" y="0"/>
                </a:cubicBezTo>
                <a:close/>
              </a:path>
              <a:path w="7162800" h="3200523" stroke="0" extrusionOk="0">
                <a:moveTo>
                  <a:pt x="0" y="0"/>
                </a:moveTo>
                <a:cubicBezTo>
                  <a:pt x="2972131" y="-68712"/>
                  <a:pt x="4036016" y="21466"/>
                  <a:pt x="7162800" y="0"/>
                </a:cubicBezTo>
                <a:cubicBezTo>
                  <a:pt x="7018636" y="872119"/>
                  <a:pt x="7270632" y="2717612"/>
                  <a:pt x="7162800" y="3200523"/>
                </a:cubicBezTo>
                <a:cubicBezTo>
                  <a:pt x="5550307" y="3095801"/>
                  <a:pt x="1074707" y="3180462"/>
                  <a:pt x="0" y="3200523"/>
                </a:cubicBezTo>
                <a:cubicBezTo>
                  <a:pt x="-82733" y="2572285"/>
                  <a:pt x="-157776" y="1252571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22900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64CFD-AB21-675B-59A6-DABDDE3F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53" y="1532754"/>
            <a:ext cx="3225966" cy="480084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F60FD1-943F-1AD5-DF1A-AEBB6AC3DB8D}"/>
              </a:ext>
            </a:extLst>
          </p:cNvPr>
          <p:cNvSpPr/>
          <p:nvPr/>
        </p:nvSpPr>
        <p:spPr>
          <a:xfrm>
            <a:off x="4445770" y="3933178"/>
            <a:ext cx="6861928" cy="739941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861928"/>
              <a:gd name="connsiteY0" fmla="*/ 297950 h 811658"/>
              <a:gd name="connsiteX1" fmla="*/ 0 w 6861928"/>
              <a:gd name="connsiteY1" fmla="*/ 791110 h 811658"/>
              <a:gd name="connsiteX2" fmla="*/ 3349375 w 6861928"/>
              <a:gd name="connsiteY2" fmla="*/ 811658 h 811658"/>
              <a:gd name="connsiteX3" fmla="*/ 3328827 w 6861928"/>
              <a:gd name="connsiteY3" fmla="*/ 565078 h 811658"/>
              <a:gd name="connsiteX4" fmla="*/ 6503541 w 6861928"/>
              <a:gd name="connsiteY4" fmla="*/ 544530 h 811658"/>
              <a:gd name="connsiteX5" fmla="*/ 6861928 w 6861928"/>
              <a:gd name="connsiteY5" fmla="*/ 51169 h 811658"/>
              <a:gd name="connsiteX6" fmla="*/ 5681609 w 6861928"/>
              <a:gd name="connsiteY6" fmla="*/ 0 h 811658"/>
              <a:gd name="connsiteX7" fmla="*/ 5712431 w 6861928"/>
              <a:gd name="connsiteY7" fmla="*/ 246579 h 811658"/>
              <a:gd name="connsiteX8" fmla="*/ 30822 w 6861928"/>
              <a:gd name="connsiteY8" fmla="*/ 297950 h 811658"/>
              <a:gd name="connsiteX0" fmla="*/ 30822 w 6861928"/>
              <a:gd name="connsiteY0" fmla="*/ 246781 h 760489"/>
              <a:gd name="connsiteX1" fmla="*/ 0 w 6861928"/>
              <a:gd name="connsiteY1" fmla="*/ 739941 h 760489"/>
              <a:gd name="connsiteX2" fmla="*/ 3349375 w 6861928"/>
              <a:gd name="connsiteY2" fmla="*/ 760489 h 760489"/>
              <a:gd name="connsiteX3" fmla="*/ 3328827 w 6861928"/>
              <a:gd name="connsiteY3" fmla="*/ 513909 h 760489"/>
              <a:gd name="connsiteX4" fmla="*/ 6503541 w 6861928"/>
              <a:gd name="connsiteY4" fmla="*/ 493361 h 760489"/>
              <a:gd name="connsiteX5" fmla="*/ 6861928 w 6861928"/>
              <a:gd name="connsiteY5" fmla="*/ 0 h 760489"/>
              <a:gd name="connsiteX6" fmla="*/ 5134762 w 6861928"/>
              <a:gd name="connsiteY6" fmla="*/ 11583 h 760489"/>
              <a:gd name="connsiteX7" fmla="*/ 5712431 w 6861928"/>
              <a:gd name="connsiteY7" fmla="*/ 195410 h 760489"/>
              <a:gd name="connsiteX8" fmla="*/ 30822 w 6861928"/>
              <a:gd name="connsiteY8" fmla="*/ 246781 h 760489"/>
              <a:gd name="connsiteX0" fmla="*/ 30822 w 6861928"/>
              <a:gd name="connsiteY0" fmla="*/ 246781 h 760489"/>
              <a:gd name="connsiteX1" fmla="*/ 0 w 6861928"/>
              <a:gd name="connsiteY1" fmla="*/ 739941 h 760489"/>
              <a:gd name="connsiteX2" fmla="*/ 3349375 w 6861928"/>
              <a:gd name="connsiteY2" fmla="*/ 760489 h 760489"/>
              <a:gd name="connsiteX3" fmla="*/ 3328827 w 6861928"/>
              <a:gd name="connsiteY3" fmla="*/ 513909 h 760489"/>
              <a:gd name="connsiteX4" fmla="*/ 6503541 w 6861928"/>
              <a:gd name="connsiteY4" fmla="*/ 493361 h 760489"/>
              <a:gd name="connsiteX5" fmla="*/ 6861928 w 6861928"/>
              <a:gd name="connsiteY5" fmla="*/ 0 h 760489"/>
              <a:gd name="connsiteX6" fmla="*/ 5134762 w 6861928"/>
              <a:gd name="connsiteY6" fmla="*/ 11583 h 760489"/>
              <a:gd name="connsiteX7" fmla="*/ 5174549 w 6861928"/>
              <a:gd name="connsiteY7" fmla="*/ 213339 h 760489"/>
              <a:gd name="connsiteX8" fmla="*/ 30822 w 6861928"/>
              <a:gd name="connsiteY8" fmla="*/ 246781 h 760489"/>
              <a:gd name="connsiteX0" fmla="*/ 30822 w 6861928"/>
              <a:gd name="connsiteY0" fmla="*/ 246781 h 760489"/>
              <a:gd name="connsiteX1" fmla="*/ 0 w 6861928"/>
              <a:gd name="connsiteY1" fmla="*/ 739941 h 760489"/>
              <a:gd name="connsiteX2" fmla="*/ 3349375 w 6861928"/>
              <a:gd name="connsiteY2" fmla="*/ 760489 h 760489"/>
              <a:gd name="connsiteX3" fmla="*/ 3328827 w 6861928"/>
              <a:gd name="connsiteY3" fmla="*/ 513909 h 760489"/>
              <a:gd name="connsiteX4" fmla="*/ 6853164 w 6861928"/>
              <a:gd name="connsiteY4" fmla="*/ 457502 h 760489"/>
              <a:gd name="connsiteX5" fmla="*/ 6861928 w 6861928"/>
              <a:gd name="connsiteY5" fmla="*/ 0 h 760489"/>
              <a:gd name="connsiteX6" fmla="*/ 5134762 w 6861928"/>
              <a:gd name="connsiteY6" fmla="*/ 11583 h 760489"/>
              <a:gd name="connsiteX7" fmla="*/ 5174549 w 6861928"/>
              <a:gd name="connsiteY7" fmla="*/ 213339 h 760489"/>
              <a:gd name="connsiteX8" fmla="*/ 30822 w 6861928"/>
              <a:gd name="connsiteY8" fmla="*/ 246781 h 760489"/>
              <a:gd name="connsiteX0" fmla="*/ 30822 w 6861928"/>
              <a:gd name="connsiteY0" fmla="*/ 246781 h 739941"/>
              <a:gd name="connsiteX1" fmla="*/ 0 w 6861928"/>
              <a:gd name="connsiteY1" fmla="*/ 739941 h 739941"/>
              <a:gd name="connsiteX2" fmla="*/ 1574364 w 6861928"/>
              <a:gd name="connsiteY2" fmla="*/ 697736 h 739941"/>
              <a:gd name="connsiteX3" fmla="*/ 3328827 w 6861928"/>
              <a:gd name="connsiteY3" fmla="*/ 513909 h 739941"/>
              <a:gd name="connsiteX4" fmla="*/ 6853164 w 6861928"/>
              <a:gd name="connsiteY4" fmla="*/ 457502 h 739941"/>
              <a:gd name="connsiteX5" fmla="*/ 6861928 w 6861928"/>
              <a:gd name="connsiteY5" fmla="*/ 0 h 739941"/>
              <a:gd name="connsiteX6" fmla="*/ 5134762 w 6861928"/>
              <a:gd name="connsiteY6" fmla="*/ 11583 h 739941"/>
              <a:gd name="connsiteX7" fmla="*/ 5174549 w 6861928"/>
              <a:gd name="connsiteY7" fmla="*/ 213339 h 739941"/>
              <a:gd name="connsiteX8" fmla="*/ 30822 w 6861928"/>
              <a:gd name="connsiteY8" fmla="*/ 246781 h 739941"/>
              <a:gd name="connsiteX0" fmla="*/ 30822 w 6861928"/>
              <a:gd name="connsiteY0" fmla="*/ 246781 h 739941"/>
              <a:gd name="connsiteX1" fmla="*/ 0 w 6861928"/>
              <a:gd name="connsiteY1" fmla="*/ 739941 h 739941"/>
              <a:gd name="connsiteX2" fmla="*/ 1574364 w 6861928"/>
              <a:gd name="connsiteY2" fmla="*/ 697736 h 739941"/>
              <a:gd name="connsiteX3" fmla="*/ 1652427 w 6861928"/>
              <a:gd name="connsiteY3" fmla="*/ 487014 h 739941"/>
              <a:gd name="connsiteX4" fmla="*/ 6853164 w 6861928"/>
              <a:gd name="connsiteY4" fmla="*/ 457502 h 739941"/>
              <a:gd name="connsiteX5" fmla="*/ 6861928 w 6861928"/>
              <a:gd name="connsiteY5" fmla="*/ 0 h 739941"/>
              <a:gd name="connsiteX6" fmla="*/ 5134762 w 6861928"/>
              <a:gd name="connsiteY6" fmla="*/ 11583 h 739941"/>
              <a:gd name="connsiteX7" fmla="*/ 5174549 w 6861928"/>
              <a:gd name="connsiteY7" fmla="*/ 213339 h 739941"/>
              <a:gd name="connsiteX8" fmla="*/ 30822 w 6861928"/>
              <a:gd name="connsiteY8" fmla="*/ 246781 h 739941"/>
              <a:gd name="connsiteX0" fmla="*/ 30822 w 6861928"/>
              <a:gd name="connsiteY0" fmla="*/ 246781 h 739941"/>
              <a:gd name="connsiteX1" fmla="*/ 0 w 6861928"/>
              <a:gd name="connsiteY1" fmla="*/ 739941 h 739941"/>
              <a:gd name="connsiteX2" fmla="*/ 1628152 w 6861928"/>
              <a:gd name="connsiteY2" fmla="*/ 697736 h 739941"/>
              <a:gd name="connsiteX3" fmla="*/ 1652427 w 6861928"/>
              <a:gd name="connsiteY3" fmla="*/ 487014 h 739941"/>
              <a:gd name="connsiteX4" fmla="*/ 6853164 w 6861928"/>
              <a:gd name="connsiteY4" fmla="*/ 457502 h 739941"/>
              <a:gd name="connsiteX5" fmla="*/ 6861928 w 6861928"/>
              <a:gd name="connsiteY5" fmla="*/ 0 h 739941"/>
              <a:gd name="connsiteX6" fmla="*/ 5134762 w 6861928"/>
              <a:gd name="connsiteY6" fmla="*/ 11583 h 739941"/>
              <a:gd name="connsiteX7" fmla="*/ 5174549 w 6861928"/>
              <a:gd name="connsiteY7" fmla="*/ 213339 h 739941"/>
              <a:gd name="connsiteX8" fmla="*/ 30822 w 6861928"/>
              <a:gd name="connsiteY8" fmla="*/ 246781 h 73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1928" h="739941">
                <a:moveTo>
                  <a:pt x="30822" y="246781"/>
                </a:moveTo>
                <a:lnTo>
                  <a:pt x="0" y="739941"/>
                </a:lnTo>
                <a:lnTo>
                  <a:pt x="1628152" y="697736"/>
                </a:lnTo>
                <a:lnTo>
                  <a:pt x="1652427" y="487014"/>
                </a:lnTo>
                <a:lnTo>
                  <a:pt x="6853164" y="457502"/>
                </a:lnTo>
                <a:lnTo>
                  <a:pt x="6861928" y="0"/>
                </a:lnTo>
                <a:lnTo>
                  <a:pt x="5134762" y="11583"/>
                </a:lnTo>
                <a:lnTo>
                  <a:pt x="5174549" y="213339"/>
                </a:lnTo>
                <a:lnTo>
                  <a:pt x="30822" y="24678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person in a suit and bow tie&#10;&#10;Description automatically generated with medium confidence">
            <a:extLst>
              <a:ext uri="{FF2B5EF4-FFF2-40B4-BE49-F238E27FC236}">
                <a16:creationId xmlns:a16="http://schemas.microsoft.com/office/drawing/2014/main" id="{493987D4-4489-5EBD-D6AA-82CC575AE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15" y="378770"/>
            <a:ext cx="1623238" cy="2187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1FF019-A6DE-788E-E36D-B981CE019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39" t="-7580" b="-4984"/>
          <a:stretch/>
        </p:blipFill>
        <p:spPr>
          <a:xfrm>
            <a:off x="476250" y="342901"/>
            <a:ext cx="5172076" cy="1129695"/>
          </a:xfrm>
          <a:custGeom>
            <a:avLst/>
            <a:gdLst>
              <a:gd name="connsiteX0" fmla="*/ 0 w 5172076"/>
              <a:gd name="connsiteY0" fmla="*/ 0 h 1129695"/>
              <a:gd name="connsiteX1" fmla="*/ 5172076 w 5172076"/>
              <a:gd name="connsiteY1" fmla="*/ 0 h 1129695"/>
              <a:gd name="connsiteX2" fmla="*/ 5172076 w 5172076"/>
              <a:gd name="connsiteY2" fmla="*/ 1129695 h 1129695"/>
              <a:gd name="connsiteX3" fmla="*/ 0 w 5172076"/>
              <a:gd name="connsiteY3" fmla="*/ 1129695 h 1129695"/>
              <a:gd name="connsiteX4" fmla="*/ 0 w 5172076"/>
              <a:gd name="connsiteY4" fmla="*/ 0 h 112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2076" h="1129695" fill="none" extrusionOk="0">
                <a:moveTo>
                  <a:pt x="0" y="0"/>
                </a:moveTo>
                <a:cubicBezTo>
                  <a:pt x="2144682" y="23377"/>
                  <a:pt x="2826789" y="91329"/>
                  <a:pt x="5172076" y="0"/>
                </a:cubicBezTo>
                <a:cubicBezTo>
                  <a:pt x="5170400" y="412787"/>
                  <a:pt x="5217719" y="802437"/>
                  <a:pt x="5172076" y="1129695"/>
                </a:cubicBezTo>
                <a:cubicBezTo>
                  <a:pt x="2842052" y="1083719"/>
                  <a:pt x="1615664" y="1164073"/>
                  <a:pt x="0" y="1129695"/>
                </a:cubicBezTo>
                <a:cubicBezTo>
                  <a:pt x="18268" y="743224"/>
                  <a:pt x="44613" y="298675"/>
                  <a:pt x="0" y="0"/>
                </a:cubicBezTo>
                <a:close/>
              </a:path>
              <a:path w="5172076" h="1129695" stroke="0" extrusionOk="0">
                <a:moveTo>
                  <a:pt x="0" y="0"/>
                </a:moveTo>
                <a:cubicBezTo>
                  <a:pt x="1761063" y="137719"/>
                  <a:pt x="4539377" y="70902"/>
                  <a:pt x="5172076" y="0"/>
                </a:cubicBezTo>
                <a:cubicBezTo>
                  <a:pt x="5247737" y="390314"/>
                  <a:pt x="5269852" y="815665"/>
                  <a:pt x="5172076" y="1129695"/>
                </a:cubicBezTo>
                <a:cubicBezTo>
                  <a:pt x="2752521" y="1162483"/>
                  <a:pt x="1119026" y="1116678"/>
                  <a:pt x="0" y="1129695"/>
                </a:cubicBezTo>
                <a:cubicBezTo>
                  <a:pt x="-45955" y="896628"/>
                  <a:pt x="39576" y="276456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0933388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CDC035-9546-18B5-A816-DDBF0909119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40F630-C72D-3445-2303-1408BDBD3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044350" y="2828835"/>
            <a:ext cx="8103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Psychedelics are a promising treatment for mental health conditions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5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044350" y="2828835"/>
            <a:ext cx="8103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Psychedelics are a promising treatment for mental health conditions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0604C0-C092-DF4C-D569-A84D058E5AA5}"/>
              </a:ext>
            </a:extLst>
          </p:cNvPr>
          <p:cNvGrpSpPr/>
          <p:nvPr/>
        </p:nvGrpSpPr>
        <p:grpSpPr>
          <a:xfrm rot="20501624">
            <a:off x="6324464" y="3596691"/>
            <a:ext cx="5052951" cy="1015663"/>
            <a:chOff x="2919368" y="1185573"/>
            <a:chExt cx="11312786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4B114A-705C-D506-D8C0-99691AF4A893}"/>
                </a:ext>
              </a:extLst>
            </p:cNvPr>
            <p:cNvSpPr txBox="1"/>
            <p:nvPr/>
          </p:nvSpPr>
          <p:spPr>
            <a:xfrm>
              <a:off x="3179425" y="1185573"/>
              <a:ext cx="110180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Steady on…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B915C8-292C-4297-42CF-1ABC516A737D}"/>
                </a:ext>
              </a:extLst>
            </p:cNvPr>
            <p:cNvSpPr/>
            <p:nvPr/>
          </p:nvSpPr>
          <p:spPr>
            <a:xfrm>
              <a:off x="2919368" y="1190063"/>
              <a:ext cx="11312786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789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B7AD0-C6A6-DD22-F8AA-C52E1A546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B0EBDE7-62BA-4887-C76B-E0C89B3ED5F1}"/>
              </a:ext>
            </a:extLst>
          </p:cNvPr>
          <p:cNvGrpSpPr/>
          <p:nvPr/>
        </p:nvGrpSpPr>
        <p:grpSpPr>
          <a:xfrm>
            <a:off x="2069189" y="897094"/>
            <a:ext cx="4584809" cy="4319466"/>
            <a:chOff x="484261" y="709180"/>
            <a:chExt cx="4584809" cy="431946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FBE9BD70-4941-00BF-C392-C1807EC3B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15"/>
            <a:stretch/>
          </p:blipFill>
          <p:spPr>
            <a:xfrm>
              <a:off x="690712" y="982449"/>
              <a:ext cx="3820360" cy="404619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817C5E-FB2E-27E2-2F8E-9ACC136E8220}"/>
                </a:ext>
              </a:extLst>
            </p:cNvPr>
            <p:cNvSpPr/>
            <p:nvPr/>
          </p:nvSpPr>
          <p:spPr>
            <a:xfrm>
              <a:off x="48426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AA0375-90E4-C18E-E5A0-05970567EA7F}"/>
                </a:ext>
              </a:extLst>
            </p:cNvPr>
            <p:cNvSpPr/>
            <p:nvPr/>
          </p:nvSpPr>
          <p:spPr>
            <a:xfrm>
              <a:off x="450151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C95F57-2F02-4ED6-154F-DD8A546EA9B3}"/>
              </a:ext>
            </a:extLst>
          </p:cNvPr>
          <p:cNvSpPr txBox="1"/>
          <p:nvPr/>
        </p:nvSpPr>
        <p:spPr>
          <a:xfrm>
            <a:off x="1468170" y="4939561"/>
            <a:ext cx="259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Petri et al. 2014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8714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E67FA-AB21-0BEF-5B13-9A45C97DFB5E}"/>
              </a:ext>
            </a:extLst>
          </p:cNvPr>
          <p:cNvGrpSpPr/>
          <p:nvPr/>
        </p:nvGrpSpPr>
        <p:grpSpPr>
          <a:xfrm>
            <a:off x="2069189" y="897094"/>
            <a:ext cx="8053621" cy="4319466"/>
            <a:chOff x="484261" y="709180"/>
            <a:chExt cx="8053621" cy="4319466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95FBD1A9-3C4F-6331-7198-A0DC9D1D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12" y="982449"/>
              <a:ext cx="7847170" cy="404619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0430-68AF-B33B-8391-A28BD7BDA71B}"/>
                </a:ext>
              </a:extLst>
            </p:cNvPr>
            <p:cNvSpPr/>
            <p:nvPr/>
          </p:nvSpPr>
          <p:spPr>
            <a:xfrm>
              <a:off x="48426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B03A7E-0C6E-FE0B-703C-9E3E2FE02B3E}"/>
                </a:ext>
              </a:extLst>
            </p:cNvPr>
            <p:cNvSpPr/>
            <p:nvPr/>
          </p:nvSpPr>
          <p:spPr>
            <a:xfrm>
              <a:off x="450151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B7AD0-C6A6-DD22-F8AA-C52E1A546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421CF9-0266-D7C7-D43B-E38471C70AEF}"/>
              </a:ext>
            </a:extLst>
          </p:cNvPr>
          <p:cNvSpPr txBox="1"/>
          <p:nvPr/>
        </p:nvSpPr>
        <p:spPr>
          <a:xfrm>
            <a:off x="1468170" y="4939561"/>
            <a:ext cx="259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Petri et al. 2014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007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5245D-AFD1-589E-9D7A-DC3DFFFB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" y="1073658"/>
            <a:ext cx="7924800" cy="413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6B315-6182-10DD-4B3D-89BB6096E929}"/>
              </a:ext>
            </a:extLst>
          </p:cNvPr>
          <p:cNvSpPr txBox="1"/>
          <p:nvPr/>
        </p:nvSpPr>
        <p:spPr>
          <a:xfrm>
            <a:off x="5857743" y="1196640"/>
            <a:ext cx="1982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van Amsterdam et al. 2010</a:t>
            </a:r>
            <a:endParaRPr lang="en-GB" sz="1200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9283D68-4CE1-9829-496B-6CBF4F139DCB}"/>
              </a:ext>
            </a:extLst>
          </p:cNvPr>
          <p:cNvSpPr/>
          <p:nvPr/>
        </p:nvSpPr>
        <p:spPr>
          <a:xfrm rot="955128" flipH="1">
            <a:off x="2378525" y="400929"/>
            <a:ext cx="1638250" cy="3436882"/>
          </a:xfrm>
          <a:custGeom>
            <a:avLst/>
            <a:gdLst>
              <a:gd name="connsiteX0" fmla="*/ 1259371 w 1638250"/>
              <a:gd name="connsiteY0" fmla="*/ 269297 h 3436882"/>
              <a:gd name="connsiteX1" fmla="*/ 1638250 w 1638250"/>
              <a:gd name="connsiteY1" fmla="*/ 1718441 h 3436882"/>
              <a:gd name="connsiteX2" fmla="*/ 1212305 w 1638250"/>
              <a:gd name="connsiteY2" fmla="*/ 1718441 h 3436882"/>
              <a:gd name="connsiteX3" fmla="*/ 819125 w 1638250"/>
              <a:gd name="connsiteY3" fmla="*/ 1718441 h 3436882"/>
              <a:gd name="connsiteX4" fmla="*/ 961471 w 1638250"/>
              <a:gd name="connsiteY4" fmla="*/ 1249884 h 3436882"/>
              <a:gd name="connsiteX5" fmla="*/ 1117025 w 1638250"/>
              <a:gd name="connsiteY5" fmla="*/ 737854 h 3436882"/>
              <a:gd name="connsiteX6" fmla="*/ 1259371 w 1638250"/>
              <a:gd name="connsiteY6" fmla="*/ 269297 h 3436882"/>
              <a:gd name="connsiteX0" fmla="*/ 1259371 w 1638250"/>
              <a:gd name="connsiteY0" fmla="*/ 269297 h 3436882"/>
              <a:gd name="connsiteX1" fmla="*/ 1638250 w 1638250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8250" h="3436882" stroke="0" extrusionOk="0">
                <a:moveTo>
                  <a:pt x="1259371" y="269297"/>
                </a:moveTo>
                <a:cubicBezTo>
                  <a:pt x="1515931" y="588518"/>
                  <a:pt x="1635250" y="1107116"/>
                  <a:pt x="1638250" y="1718441"/>
                </a:cubicBezTo>
                <a:cubicBezTo>
                  <a:pt x="1506801" y="1726333"/>
                  <a:pt x="1378619" y="1704313"/>
                  <a:pt x="1212305" y="1718441"/>
                </a:cubicBezTo>
                <a:cubicBezTo>
                  <a:pt x="1045991" y="1732569"/>
                  <a:pt x="977289" y="1706170"/>
                  <a:pt x="819125" y="1718441"/>
                </a:cubicBezTo>
                <a:cubicBezTo>
                  <a:pt x="853994" y="1540084"/>
                  <a:pt x="899901" y="1421409"/>
                  <a:pt x="961471" y="1249884"/>
                </a:cubicBezTo>
                <a:cubicBezTo>
                  <a:pt x="1023041" y="1078359"/>
                  <a:pt x="1036543" y="989838"/>
                  <a:pt x="1117025" y="737854"/>
                </a:cubicBezTo>
                <a:cubicBezTo>
                  <a:pt x="1197507" y="485870"/>
                  <a:pt x="1203037" y="388823"/>
                  <a:pt x="1259371" y="269297"/>
                </a:cubicBezTo>
                <a:close/>
              </a:path>
              <a:path w="1638250" h="3436882" fill="none" extrusionOk="0">
                <a:moveTo>
                  <a:pt x="1259371" y="269297"/>
                </a:moveTo>
                <a:cubicBezTo>
                  <a:pt x="1542988" y="609102"/>
                  <a:pt x="1670085" y="1265801"/>
                  <a:pt x="1638250" y="1718441"/>
                </a:cubicBezTo>
              </a:path>
              <a:path w="1638250" h="3436882" fill="none" stroke="0" extrusionOk="0">
                <a:moveTo>
                  <a:pt x="1259371" y="269297"/>
                </a:moveTo>
                <a:cubicBezTo>
                  <a:pt x="1524609" y="486498"/>
                  <a:pt x="1661490" y="1190254"/>
                  <a:pt x="1638250" y="1718441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666895-E30A-1EBD-77BC-4C94AC6BC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5245D-AFD1-589E-9D7A-DC3DFFFB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" y="1073658"/>
            <a:ext cx="7924800" cy="413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6B315-6182-10DD-4B3D-89BB6096E929}"/>
              </a:ext>
            </a:extLst>
          </p:cNvPr>
          <p:cNvSpPr txBox="1"/>
          <p:nvPr/>
        </p:nvSpPr>
        <p:spPr>
          <a:xfrm>
            <a:off x="5857743" y="1196640"/>
            <a:ext cx="1982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van Amsterdam et al. 2010</a:t>
            </a:r>
            <a:endParaRPr lang="en-GB" sz="1200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9283D68-4CE1-9829-496B-6CBF4F139DCB}"/>
              </a:ext>
            </a:extLst>
          </p:cNvPr>
          <p:cNvSpPr/>
          <p:nvPr/>
        </p:nvSpPr>
        <p:spPr>
          <a:xfrm rot="955128" flipH="1">
            <a:off x="2378525" y="400929"/>
            <a:ext cx="1638250" cy="3436882"/>
          </a:xfrm>
          <a:custGeom>
            <a:avLst/>
            <a:gdLst>
              <a:gd name="connsiteX0" fmla="*/ 1259371 w 1638250"/>
              <a:gd name="connsiteY0" fmla="*/ 269297 h 3436882"/>
              <a:gd name="connsiteX1" fmla="*/ 1638250 w 1638250"/>
              <a:gd name="connsiteY1" fmla="*/ 1718441 h 3436882"/>
              <a:gd name="connsiteX2" fmla="*/ 1212305 w 1638250"/>
              <a:gd name="connsiteY2" fmla="*/ 1718441 h 3436882"/>
              <a:gd name="connsiteX3" fmla="*/ 819125 w 1638250"/>
              <a:gd name="connsiteY3" fmla="*/ 1718441 h 3436882"/>
              <a:gd name="connsiteX4" fmla="*/ 961471 w 1638250"/>
              <a:gd name="connsiteY4" fmla="*/ 1249884 h 3436882"/>
              <a:gd name="connsiteX5" fmla="*/ 1117025 w 1638250"/>
              <a:gd name="connsiteY5" fmla="*/ 737854 h 3436882"/>
              <a:gd name="connsiteX6" fmla="*/ 1259371 w 1638250"/>
              <a:gd name="connsiteY6" fmla="*/ 269297 h 3436882"/>
              <a:gd name="connsiteX0" fmla="*/ 1259371 w 1638250"/>
              <a:gd name="connsiteY0" fmla="*/ 269297 h 3436882"/>
              <a:gd name="connsiteX1" fmla="*/ 1638250 w 1638250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8250" h="3436882" stroke="0" extrusionOk="0">
                <a:moveTo>
                  <a:pt x="1259371" y="269297"/>
                </a:moveTo>
                <a:cubicBezTo>
                  <a:pt x="1515931" y="588518"/>
                  <a:pt x="1635250" y="1107116"/>
                  <a:pt x="1638250" y="1718441"/>
                </a:cubicBezTo>
                <a:cubicBezTo>
                  <a:pt x="1506801" y="1726333"/>
                  <a:pt x="1378619" y="1704313"/>
                  <a:pt x="1212305" y="1718441"/>
                </a:cubicBezTo>
                <a:cubicBezTo>
                  <a:pt x="1045991" y="1732569"/>
                  <a:pt x="977289" y="1706170"/>
                  <a:pt x="819125" y="1718441"/>
                </a:cubicBezTo>
                <a:cubicBezTo>
                  <a:pt x="853994" y="1540084"/>
                  <a:pt x="899901" y="1421409"/>
                  <a:pt x="961471" y="1249884"/>
                </a:cubicBezTo>
                <a:cubicBezTo>
                  <a:pt x="1023041" y="1078359"/>
                  <a:pt x="1036543" y="989838"/>
                  <a:pt x="1117025" y="737854"/>
                </a:cubicBezTo>
                <a:cubicBezTo>
                  <a:pt x="1197507" y="485870"/>
                  <a:pt x="1203037" y="388823"/>
                  <a:pt x="1259371" y="269297"/>
                </a:cubicBezTo>
                <a:close/>
              </a:path>
              <a:path w="1638250" h="3436882" fill="none" extrusionOk="0">
                <a:moveTo>
                  <a:pt x="1259371" y="269297"/>
                </a:moveTo>
                <a:cubicBezTo>
                  <a:pt x="1542988" y="609102"/>
                  <a:pt x="1670085" y="1265801"/>
                  <a:pt x="1638250" y="1718441"/>
                </a:cubicBezTo>
              </a:path>
              <a:path w="1638250" h="3436882" fill="none" stroke="0" extrusionOk="0">
                <a:moveTo>
                  <a:pt x="1259371" y="269297"/>
                </a:moveTo>
                <a:cubicBezTo>
                  <a:pt x="1524609" y="486498"/>
                  <a:pt x="1661490" y="1190254"/>
                  <a:pt x="1638250" y="1718441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E7D90A8-1031-D48E-98B7-10716DE0524F}"/>
              </a:ext>
            </a:extLst>
          </p:cNvPr>
          <p:cNvSpPr/>
          <p:nvPr/>
        </p:nvSpPr>
        <p:spPr>
          <a:xfrm rot="7556400">
            <a:off x="7675796" y="2788722"/>
            <a:ext cx="732098" cy="2415709"/>
          </a:xfrm>
          <a:custGeom>
            <a:avLst/>
            <a:gdLst>
              <a:gd name="connsiteX0" fmla="*/ 528803 w 732098"/>
              <a:gd name="connsiteY0" fmla="*/ 125958 h 2415709"/>
              <a:gd name="connsiteX1" fmla="*/ 732098 w 732098"/>
              <a:gd name="connsiteY1" fmla="*/ 1207855 h 2415709"/>
              <a:gd name="connsiteX2" fmla="*/ 366049 w 732098"/>
              <a:gd name="connsiteY2" fmla="*/ 1207855 h 2415709"/>
              <a:gd name="connsiteX3" fmla="*/ 447426 w 732098"/>
              <a:gd name="connsiteY3" fmla="*/ 666907 h 2415709"/>
              <a:gd name="connsiteX4" fmla="*/ 528803 w 732098"/>
              <a:gd name="connsiteY4" fmla="*/ 125958 h 2415709"/>
              <a:gd name="connsiteX0" fmla="*/ 528803 w 732098"/>
              <a:gd name="connsiteY0" fmla="*/ 125958 h 2415709"/>
              <a:gd name="connsiteX1" fmla="*/ 732098 w 732098"/>
              <a:gd name="connsiteY1" fmla="*/ 1207855 h 241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2098" h="2415709" stroke="0" extrusionOk="0">
                <a:moveTo>
                  <a:pt x="528803" y="125958"/>
                </a:moveTo>
                <a:cubicBezTo>
                  <a:pt x="721544" y="342116"/>
                  <a:pt x="721993" y="667545"/>
                  <a:pt x="732098" y="1207855"/>
                </a:cubicBezTo>
                <a:cubicBezTo>
                  <a:pt x="578644" y="1223092"/>
                  <a:pt x="490460" y="1216358"/>
                  <a:pt x="366049" y="1207855"/>
                </a:cubicBezTo>
                <a:cubicBezTo>
                  <a:pt x="383108" y="1077824"/>
                  <a:pt x="422996" y="806931"/>
                  <a:pt x="447426" y="666907"/>
                </a:cubicBezTo>
                <a:cubicBezTo>
                  <a:pt x="471856" y="526883"/>
                  <a:pt x="479661" y="292782"/>
                  <a:pt x="528803" y="125958"/>
                </a:cubicBezTo>
                <a:close/>
              </a:path>
              <a:path w="732098" h="2415709" fill="none" extrusionOk="0">
                <a:moveTo>
                  <a:pt x="528803" y="125958"/>
                </a:moveTo>
                <a:cubicBezTo>
                  <a:pt x="684992" y="304272"/>
                  <a:pt x="746294" y="701340"/>
                  <a:pt x="732098" y="1207855"/>
                </a:cubicBezTo>
              </a:path>
              <a:path w="732098" h="2415709" fill="none" stroke="0" extrusionOk="0">
                <a:moveTo>
                  <a:pt x="528803" y="125958"/>
                </a:moveTo>
                <a:cubicBezTo>
                  <a:pt x="683637" y="387360"/>
                  <a:pt x="709861" y="751311"/>
                  <a:pt x="732098" y="1207855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6713304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666895-E30A-1EBD-77BC-4C94AC6BC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87EA0A-D6C3-F553-63A3-38DDEA71E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76" y="3637893"/>
            <a:ext cx="3095297" cy="3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71358-CAA1-70FD-102E-B1F5E74E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3" y="1479348"/>
            <a:ext cx="6597989" cy="194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59C66-5E61-089F-EE3A-0887B351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2" y="483145"/>
            <a:ext cx="6959219" cy="9461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70EE81-208A-C78F-A806-FA1DEEBC268D}"/>
              </a:ext>
            </a:extLst>
          </p:cNvPr>
          <p:cNvSpPr/>
          <p:nvPr/>
        </p:nvSpPr>
        <p:spPr>
          <a:xfrm>
            <a:off x="459935" y="343431"/>
            <a:ext cx="7331978" cy="3387916"/>
          </a:xfrm>
          <a:custGeom>
            <a:avLst/>
            <a:gdLst>
              <a:gd name="connsiteX0" fmla="*/ 0 w 7331978"/>
              <a:gd name="connsiteY0" fmla="*/ 0 h 3387916"/>
              <a:gd name="connsiteX1" fmla="*/ 7331978 w 7331978"/>
              <a:gd name="connsiteY1" fmla="*/ 0 h 3387916"/>
              <a:gd name="connsiteX2" fmla="*/ 7331978 w 7331978"/>
              <a:gd name="connsiteY2" fmla="*/ 3387916 h 3387916"/>
              <a:gd name="connsiteX3" fmla="*/ 0 w 7331978"/>
              <a:gd name="connsiteY3" fmla="*/ 3387916 h 3387916"/>
              <a:gd name="connsiteX4" fmla="*/ 0 w 7331978"/>
              <a:gd name="connsiteY4" fmla="*/ 0 h 338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1978" h="3387916" extrusionOk="0">
                <a:moveTo>
                  <a:pt x="0" y="0"/>
                </a:moveTo>
                <a:cubicBezTo>
                  <a:pt x="769233" y="-5264"/>
                  <a:pt x="5891246" y="84467"/>
                  <a:pt x="7331978" y="0"/>
                </a:cubicBezTo>
                <a:cubicBezTo>
                  <a:pt x="7203805" y="1571358"/>
                  <a:pt x="7461128" y="2159551"/>
                  <a:pt x="7331978" y="3387916"/>
                </a:cubicBezTo>
                <a:cubicBezTo>
                  <a:pt x="6388210" y="3494236"/>
                  <a:pt x="1447966" y="3380267"/>
                  <a:pt x="0" y="3387916"/>
                </a:cubicBezTo>
                <a:cubicBezTo>
                  <a:pt x="160128" y="2117084"/>
                  <a:pt x="25049" y="95774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2FAED38-30FE-C7C0-469B-F9363D234BF3}"/>
              </a:ext>
            </a:extLst>
          </p:cNvPr>
          <p:cNvSpPr/>
          <p:nvPr/>
        </p:nvSpPr>
        <p:spPr>
          <a:xfrm>
            <a:off x="796003" y="1747900"/>
            <a:ext cx="6503541" cy="832207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3541" h="832207">
                <a:moveTo>
                  <a:pt x="30822" y="318499"/>
                </a:moveTo>
                <a:lnTo>
                  <a:pt x="0" y="811659"/>
                </a:lnTo>
                <a:lnTo>
                  <a:pt x="3349375" y="832207"/>
                </a:lnTo>
                <a:lnTo>
                  <a:pt x="3328827" y="585627"/>
                </a:lnTo>
                <a:lnTo>
                  <a:pt x="6503541" y="565079"/>
                </a:lnTo>
                <a:lnTo>
                  <a:pt x="6431622" y="0"/>
                </a:lnTo>
                <a:lnTo>
                  <a:pt x="5681609" y="20549"/>
                </a:lnTo>
                <a:lnTo>
                  <a:pt x="5712431" y="267128"/>
                </a:lnTo>
                <a:lnTo>
                  <a:pt x="30822" y="318499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501B3A-7680-4E87-A5E5-29FF93ADFD69}"/>
              </a:ext>
            </a:extLst>
          </p:cNvPr>
          <p:cNvSpPr/>
          <p:nvPr/>
        </p:nvSpPr>
        <p:spPr>
          <a:xfrm>
            <a:off x="4418283" y="5049046"/>
            <a:ext cx="7006461" cy="321011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461" h="321011">
                <a:moveTo>
                  <a:pt x="10502" y="10731"/>
                </a:moveTo>
                <a:lnTo>
                  <a:pt x="0" y="321011"/>
                </a:lnTo>
                <a:lnTo>
                  <a:pt x="7006461" y="292871"/>
                </a:lnTo>
                <a:lnTo>
                  <a:pt x="6951951" y="0"/>
                </a:lnTo>
                <a:lnTo>
                  <a:pt x="10502" y="1073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FC1C82-537D-4B0E-B109-0AB9E995D9BE}"/>
              </a:ext>
            </a:extLst>
          </p:cNvPr>
          <p:cNvSpPr/>
          <p:nvPr/>
        </p:nvSpPr>
        <p:spPr>
          <a:xfrm>
            <a:off x="4022230" y="2547226"/>
            <a:ext cx="7709835" cy="3827630"/>
          </a:xfrm>
          <a:custGeom>
            <a:avLst/>
            <a:gdLst>
              <a:gd name="connsiteX0" fmla="*/ 0 w 7709835"/>
              <a:gd name="connsiteY0" fmla="*/ 0 h 3827630"/>
              <a:gd name="connsiteX1" fmla="*/ 7709835 w 7709835"/>
              <a:gd name="connsiteY1" fmla="*/ 0 h 3827630"/>
              <a:gd name="connsiteX2" fmla="*/ 7709835 w 7709835"/>
              <a:gd name="connsiteY2" fmla="*/ 3827630 h 3827630"/>
              <a:gd name="connsiteX3" fmla="*/ 0 w 7709835"/>
              <a:gd name="connsiteY3" fmla="*/ 3827630 h 3827630"/>
              <a:gd name="connsiteX4" fmla="*/ 0 w 7709835"/>
              <a:gd name="connsiteY4" fmla="*/ 0 h 382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9835" h="3827630" fill="none" extrusionOk="0">
                <a:moveTo>
                  <a:pt x="0" y="0"/>
                </a:moveTo>
                <a:cubicBezTo>
                  <a:pt x="2187863" y="-14931"/>
                  <a:pt x="6621918" y="31643"/>
                  <a:pt x="7709835" y="0"/>
                </a:cubicBezTo>
                <a:cubicBezTo>
                  <a:pt x="7816047" y="1872989"/>
                  <a:pt x="7599910" y="2414077"/>
                  <a:pt x="7709835" y="3827630"/>
                </a:cubicBezTo>
                <a:cubicBezTo>
                  <a:pt x="4939512" y="3765576"/>
                  <a:pt x="2553619" y="3773927"/>
                  <a:pt x="0" y="3827630"/>
                </a:cubicBezTo>
                <a:cubicBezTo>
                  <a:pt x="-26706" y="3270692"/>
                  <a:pt x="-6715" y="1302092"/>
                  <a:pt x="0" y="0"/>
                </a:cubicBezTo>
                <a:close/>
              </a:path>
              <a:path w="7709835" h="3827630" stroke="0" extrusionOk="0">
                <a:moveTo>
                  <a:pt x="0" y="0"/>
                </a:moveTo>
                <a:cubicBezTo>
                  <a:pt x="3594887" y="-5264"/>
                  <a:pt x="4558419" y="84467"/>
                  <a:pt x="7709835" y="0"/>
                </a:cubicBezTo>
                <a:cubicBezTo>
                  <a:pt x="7581662" y="1543491"/>
                  <a:pt x="7838985" y="2438788"/>
                  <a:pt x="7709835" y="3827630"/>
                </a:cubicBezTo>
                <a:cubicBezTo>
                  <a:pt x="4248918" y="3933950"/>
                  <a:pt x="987792" y="3819981"/>
                  <a:pt x="0" y="3827630"/>
                </a:cubicBezTo>
                <a:cubicBezTo>
                  <a:pt x="160128" y="3063573"/>
                  <a:pt x="25049" y="48560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62F135-7847-12B7-5ECD-2CAD32F78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07"/>
          <a:stretch/>
        </p:blipFill>
        <p:spPr>
          <a:xfrm>
            <a:off x="4377184" y="4779340"/>
            <a:ext cx="7112366" cy="14013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7132B6-A3AA-BDBD-4EEB-3D299FEF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184" y="2845911"/>
            <a:ext cx="6376139" cy="183222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4446EA-2A56-AC82-1398-BB008E6CEFB2}"/>
              </a:ext>
            </a:extLst>
          </p:cNvPr>
          <p:cNvSpPr/>
          <p:nvPr/>
        </p:nvSpPr>
        <p:spPr>
          <a:xfrm>
            <a:off x="6668361" y="5037813"/>
            <a:ext cx="4788786" cy="356168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461" h="321011">
                <a:moveTo>
                  <a:pt x="10502" y="10731"/>
                </a:moveTo>
                <a:lnTo>
                  <a:pt x="0" y="321011"/>
                </a:lnTo>
                <a:lnTo>
                  <a:pt x="7006461" y="292871"/>
                </a:lnTo>
                <a:lnTo>
                  <a:pt x="6951951" y="0"/>
                </a:lnTo>
                <a:lnTo>
                  <a:pt x="10502" y="1073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63A63D-B6E9-608A-60E5-89C29277041A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9AFBA-7C04-DBEB-FB3F-88B63CADCB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3708400" y="3105834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What are fungi?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, illustration, animated cartoon, cartoon&#10;&#10;Description automatically generated">
            <a:extLst>
              <a:ext uri="{FF2B5EF4-FFF2-40B4-BE49-F238E27FC236}">
                <a16:creationId xmlns:a16="http://schemas.microsoft.com/office/drawing/2014/main" id="{5BB1E4C8-6CE6-8E3A-C4BE-2A9F03BD5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75" y="4094415"/>
            <a:ext cx="217170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D51A0-4768-9A15-9EA6-530F6829D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47" t="-5030" r="1245" b="1"/>
          <a:stretch/>
        </p:blipFill>
        <p:spPr>
          <a:xfrm>
            <a:off x="629413" y="563386"/>
            <a:ext cx="7646893" cy="1849531"/>
          </a:xfrm>
          <a:custGeom>
            <a:avLst/>
            <a:gdLst>
              <a:gd name="connsiteX0" fmla="*/ 0 w 7646893"/>
              <a:gd name="connsiteY0" fmla="*/ 0 h 1849531"/>
              <a:gd name="connsiteX1" fmla="*/ 7646893 w 7646893"/>
              <a:gd name="connsiteY1" fmla="*/ 0 h 1849531"/>
              <a:gd name="connsiteX2" fmla="*/ 7646893 w 7646893"/>
              <a:gd name="connsiteY2" fmla="*/ 1849531 h 1849531"/>
              <a:gd name="connsiteX3" fmla="*/ 0 w 7646893"/>
              <a:gd name="connsiteY3" fmla="*/ 1849531 h 1849531"/>
              <a:gd name="connsiteX4" fmla="*/ 0 w 7646893"/>
              <a:gd name="connsiteY4" fmla="*/ 0 h 18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893" h="1849531" fill="none" extrusionOk="0">
                <a:moveTo>
                  <a:pt x="0" y="0"/>
                </a:moveTo>
                <a:cubicBezTo>
                  <a:pt x="938069" y="-159924"/>
                  <a:pt x="6587908" y="85605"/>
                  <a:pt x="7646893" y="0"/>
                </a:cubicBezTo>
                <a:cubicBezTo>
                  <a:pt x="7534817" y="659267"/>
                  <a:pt x="7617903" y="1477732"/>
                  <a:pt x="7646893" y="1849531"/>
                </a:cubicBezTo>
                <a:cubicBezTo>
                  <a:pt x="6143218" y="1913359"/>
                  <a:pt x="1818785" y="2005681"/>
                  <a:pt x="0" y="1849531"/>
                </a:cubicBezTo>
                <a:cubicBezTo>
                  <a:pt x="-99800" y="1078878"/>
                  <a:pt x="-115411" y="242025"/>
                  <a:pt x="0" y="0"/>
                </a:cubicBezTo>
                <a:close/>
              </a:path>
              <a:path w="7646893" h="1849531" stroke="0" extrusionOk="0">
                <a:moveTo>
                  <a:pt x="0" y="0"/>
                </a:moveTo>
                <a:cubicBezTo>
                  <a:pt x="1967691" y="122999"/>
                  <a:pt x="5392914" y="997"/>
                  <a:pt x="7646893" y="0"/>
                </a:cubicBezTo>
                <a:cubicBezTo>
                  <a:pt x="7666703" y="696205"/>
                  <a:pt x="7517538" y="1270229"/>
                  <a:pt x="7646893" y="1849531"/>
                </a:cubicBezTo>
                <a:cubicBezTo>
                  <a:pt x="5934319" y="1845554"/>
                  <a:pt x="1734715" y="1936642"/>
                  <a:pt x="0" y="1849531"/>
                </a:cubicBezTo>
                <a:cubicBezTo>
                  <a:pt x="27599" y="925717"/>
                  <a:pt x="17067" y="455541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4288369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45598-37D4-1C38-5D91-289FBE909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931" b="-1"/>
          <a:stretch/>
        </p:blipFill>
        <p:spPr>
          <a:xfrm>
            <a:off x="2134363" y="1932017"/>
            <a:ext cx="8310321" cy="2115957"/>
          </a:xfrm>
          <a:custGeom>
            <a:avLst/>
            <a:gdLst>
              <a:gd name="connsiteX0" fmla="*/ 0 w 8310321"/>
              <a:gd name="connsiteY0" fmla="*/ 0 h 2115957"/>
              <a:gd name="connsiteX1" fmla="*/ 8310321 w 8310321"/>
              <a:gd name="connsiteY1" fmla="*/ 0 h 2115957"/>
              <a:gd name="connsiteX2" fmla="*/ 8310321 w 8310321"/>
              <a:gd name="connsiteY2" fmla="*/ 2115957 h 2115957"/>
              <a:gd name="connsiteX3" fmla="*/ 0 w 8310321"/>
              <a:gd name="connsiteY3" fmla="*/ 2115957 h 2115957"/>
              <a:gd name="connsiteX4" fmla="*/ 0 w 8310321"/>
              <a:gd name="connsiteY4" fmla="*/ 0 h 211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0321" h="2115957" fill="none" extrusionOk="0">
                <a:moveTo>
                  <a:pt x="0" y="0"/>
                </a:moveTo>
                <a:cubicBezTo>
                  <a:pt x="3592877" y="-10611"/>
                  <a:pt x="5401330" y="-167670"/>
                  <a:pt x="8310321" y="0"/>
                </a:cubicBezTo>
                <a:cubicBezTo>
                  <a:pt x="8374119" y="330327"/>
                  <a:pt x="8200982" y="1817942"/>
                  <a:pt x="8310321" y="2115957"/>
                </a:cubicBezTo>
                <a:cubicBezTo>
                  <a:pt x="5164515" y="2229609"/>
                  <a:pt x="3733177" y="2164683"/>
                  <a:pt x="0" y="2115957"/>
                </a:cubicBezTo>
                <a:cubicBezTo>
                  <a:pt x="24781" y="1344351"/>
                  <a:pt x="-145868" y="252202"/>
                  <a:pt x="0" y="0"/>
                </a:cubicBezTo>
                <a:close/>
              </a:path>
              <a:path w="8310321" h="2115957" stroke="0" extrusionOk="0">
                <a:moveTo>
                  <a:pt x="0" y="0"/>
                </a:moveTo>
                <a:cubicBezTo>
                  <a:pt x="3647023" y="-65134"/>
                  <a:pt x="6865185" y="-70493"/>
                  <a:pt x="8310321" y="0"/>
                </a:cubicBezTo>
                <a:cubicBezTo>
                  <a:pt x="8159314" y="407159"/>
                  <a:pt x="8175209" y="1756248"/>
                  <a:pt x="8310321" y="2115957"/>
                </a:cubicBezTo>
                <a:cubicBezTo>
                  <a:pt x="5837632" y="2144647"/>
                  <a:pt x="2458282" y="1951004"/>
                  <a:pt x="0" y="2115957"/>
                </a:cubicBezTo>
                <a:cubicBezTo>
                  <a:pt x="65042" y="1832935"/>
                  <a:pt x="18782" y="213813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989072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C6BF9-13A4-4160-F3CC-EF3DD00A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86" y="3169037"/>
            <a:ext cx="6322040" cy="3257820"/>
          </a:xfrm>
          <a:custGeom>
            <a:avLst/>
            <a:gdLst>
              <a:gd name="connsiteX0" fmla="*/ 0 w 6322040"/>
              <a:gd name="connsiteY0" fmla="*/ 0 h 3257820"/>
              <a:gd name="connsiteX1" fmla="*/ 6322040 w 6322040"/>
              <a:gd name="connsiteY1" fmla="*/ 0 h 3257820"/>
              <a:gd name="connsiteX2" fmla="*/ 6322040 w 6322040"/>
              <a:gd name="connsiteY2" fmla="*/ 3257820 h 3257820"/>
              <a:gd name="connsiteX3" fmla="*/ 0 w 6322040"/>
              <a:gd name="connsiteY3" fmla="*/ 3257820 h 3257820"/>
              <a:gd name="connsiteX4" fmla="*/ 0 w 6322040"/>
              <a:gd name="connsiteY4" fmla="*/ 0 h 325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040" h="3257820" fill="none" extrusionOk="0">
                <a:moveTo>
                  <a:pt x="0" y="0"/>
                </a:moveTo>
                <a:cubicBezTo>
                  <a:pt x="1916171" y="-55426"/>
                  <a:pt x="4464784" y="-115956"/>
                  <a:pt x="6322040" y="0"/>
                </a:cubicBezTo>
                <a:cubicBezTo>
                  <a:pt x="6286096" y="810611"/>
                  <a:pt x="6172407" y="2189062"/>
                  <a:pt x="6322040" y="3257820"/>
                </a:cubicBezTo>
                <a:cubicBezTo>
                  <a:pt x="5505410" y="3314734"/>
                  <a:pt x="1609586" y="3337579"/>
                  <a:pt x="0" y="3257820"/>
                </a:cubicBezTo>
                <a:cubicBezTo>
                  <a:pt x="-59636" y="2089915"/>
                  <a:pt x="-40900" y="769590"/>
                  <a:pt x="0" y="0"/>
                </a:cubicBezTo>
                <a:close/>
              </a:path>
              <a:path w="6322040" h="3257820" stroke="0" extrusionOk="0">
                <a:moveTo>
                  <a:pt x="0" y="0"/>
                </a:moveTo>
                <a:cubicBezTo>
                  <a:pt x="1822720" y="-88283"/>
                  <a:pt x="4379449" y="96700"/>
                  <a:pt x="6322040" y="0"/>
                </a:cubicBezTo>
                <a:cubicBezTo>
                  <a:pt x="6318044" y="1283889"/>
                  <a:pt x="6249274" y="2223582"/>
                  <a:pt x="6322040" y="3257820"/>
                </a:cubicBezTo>
                <a:cubicBezTo>
                  <a:pt x="4035923" y="3117004"/>
                  <a:pt x="999100" y="3165797"/>
                  <a:pt x="0" y="3257820"/>
                </a:cubicBezTo>
                <a:cubicBezTo>
                  <a:pt x="164151" y="1724347"/>
                  <a:pt x="87299" y="1228433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8905783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2BE29A-F6C4-EE0E-4588-2878F356E25A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8F030-DAB5-6E16-C70D-9F580C5A7F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086344" y="2828835"/>
            <a:ext cx="801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Trees communicate via an underground network of fungi, the ‘wood wide web’ 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7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086344" y="2828835"/>
            <a:ext cx="801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Trees communicate via an underground network of fungi, the ‘wood wide web’ 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A198B7-AE7F-082F-07B7-F9F8EC9BD43F}"/>
              </a:ext>
            </a:extLst>
          </p:cNvPr>
          <p:cNvGrpSpPr/>
          <p:nvPr/>
        </p:nvGrpSpPr>
        <p:grpSpPr>
          <a:xfrm>
            <a:off x="6095999" y="3428999"/>
            <a:ext cx="5567435" cy="2091288"/>
            <a:chOff x="8794466" y="3042076"/>
            <a:chExt cx="5567435" cy="20912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8BE9C9-B254-1680-A620-1467E0B69AFE}"/>
                </a:ext>
              </a:extLst>
            </p:cNvPr>
            <p:cNvSpPr txBox="1"/>
            <p:nvPr/>
          </p:nvSpPr>
          <p:spPr>
            <a:xfrm rot="20501624">
              <a:off x="8990608" y="3059668"/>
              <a:ext cx="53712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Not that we know of…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F7E80C2-E70C-A93F-5F12-B68BCF859A1C}"/>
                </a:ext>
              </a:extLst>
            </p:cNvPr>
            <p:cNvSpPr/>
            <p:nvPr/>
          </p:nvSpPr>
          <p:spPr>
            <a:xfrm rot="20501624">
              <a:off x="8794466" y="3042076"/>
              <a:ext cx="5547990" cy="2091288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00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ok cover of a book&#10;&#10;Description automatically generated with low confidence">
            <a:extLst>
              <a:ext uri="{FF2B5EF4-FFF2-40B4-BE49-F238E27FC236}">
                <a16:creationId xmlns:a16="http://schemas.microsoft.com/office/drawing/2014/main" id="{F1468F35-B960-0C88-79E0-1218DDD12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297">
            <a:off x="634757" y="645438"/>
            <a:ext cx="2770281" cy="4248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345D64-6D9A-ED1C-B686-9260CB1B83B9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1D33F-1928-C0F2-9EB6-FC2B96DF9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1" name="Picture 10" descr="A picture containing text, book, plant, tree&#10;&#10;Description automatically generated">
            <a:extLst>
              <a:ext uri="{FF2B5EF4-FFF2-40B4-BE49-F238E27FC236}">
                <a16:creationId xmlns:a16="http://schemas.microsoft.com/office/drawing/2014/main" id="{BD682859-EBCA-EC7A-22AB-F21B70649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054">
            <a:off x="3056399" y="1846631"/>
            <a:ext cx="3126660" cy="4466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ED8E5-EF94-D7A0-0FF9-4EBF485C0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354" y="199654"/>
            <a:ext cx="5664491" cy="1492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DCD677-293B-DEDD-7A7C-4B2B2619F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679" y="1848441"/>
            <a:ext cx="4561940" cy="2100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E78FB-86B5-38B4-7984-0068343CB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233" y="4141438"/>
            <a:ext cx="5249119" cy="21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>
            <a:extLst>
              <a:ext uri="{FF2B5EF4-FFF2-40B4-BE49-F238E27FC236}">
                <a16:creationId xmlns:a16="http://schemas.microsoft.com/office/drawing/2014/main" id="{CCD1041D-4EBD-5327-4F38-70F4A61C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564077"/>
            <a:ext cx="9801314" cy="5729845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23187CD-9468-2B73-1BCB-111BAD02D7A3}"/>
              </a:ext>
            </a:extLst>
          </p:cNvPr>
          <p:cNvSpPr/>
          <p:nvPr/>
        </p:nvSpPr>
        <p:spPr>
          <a:xfrm rot="20644872">
            <a:off x="3594537" y="2322786"/>
            <a:ext cx="2900856" cy="3436882"/>
          </a:xfrm>
          <a:custGeom>
            <a:avLst/>
            <a:gdLst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  <a:gd name="connsiteX2" fmla="*/ 2388371 w 2900856"/>
              <a:gd name="connsiteY2" fmla="*/ 1718441 h 3436882"/>
              <a:gd name="connsiteX3" fmla="*/ 1904895 w 2900856"/>
              <a:gd name="connsiteY3" fmla="*/ 1718441 h 3436882"/>
              <a:gd name="connsiteX4" fmla="*/ 1450428 w 2900856"/>
              <a:gd name="connsiteY4" fmla="*/ 1718441 h 3436882"/>
              <a:gd name="connsiteX5" fmla="*/ 1619076 w 2900856"/>
              <a:gd name="connsiteY5" fmla="*/ 1163307 h 3436882"/>
              <a:gd name="connsiteX6" fmla="*/ 1782812 w 2900856"/>
              <a:gd name="connsiteY6" fmla="*/ 624343 h 3436882"/>
              <a:gd name="connsiteX7" fmla="*/ 1941636 w 2900856"/>
              <a:gd name="connsiteY7" fmla="*/ 101547 h 3436882"/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00856" h="3436882" stroke="0" extrusionOk="0">
                <a:moveTo>
                  <a:pt x="1941636" y="101547"/>
                </a:moveTo>
                <a:cubicBezTo>
                  <a:pt x="2624033" y="366059"/>
                  <a:pt x="2887038" y="882247"/>
                  <a:pt x="2900856" y="1718441"/>
                </a:cubicBezTo>
                <a:cubicBezTo>
                  <a:pt x="2783493" y="1695144"/>
                  <a:pt x="2644418" y="1717862"/>
                  <a:pt x="2388371" y="1718441"/>
                </a:cubicBezTo>
                <a:cubicBezTo>
                  <a:pt x="2132325" y="1719020"/>
                  <a:pt x="2096057" y="1725931"/>
                  <a:pt x="1904895" y="1718441"/>
                </a:cubicBezTo>
                <a:cubicBezTo>
                  <a:pt x="1713733" y="1710951"/>
                  <a:pt x="1586726" y="1724676"/>
                  <a:pt x="1450428" y="1718441"/>
                </a:cubicBezTo>
                <a:cubicBezTo>
                  <a:pt x="1509534" y="1507498"/>
                  <a:pt x="1547390" y="1355752"/>
                  <a:pt x="1619076" y="1163307"/>
                </a:cubicBezTo>
                <a:cubicBezTo>
                  <a:pt x="1690762" y="970862"/>
                  <a:pt x="1730256" y="864825"/>
                  <a:pt x="1782812" y="624343"/>
                </a:cubicBezTo>
                <a:cubicBezTo>
                  <a:pt x="1835368" y="383860"/>
                  <a:pt x="1871980" y="304720"/>
                  <a:pt x="1941636" y="101547"/>
                </a:cubicBezTo>
                <a:close/>
              </a:path>
              <a:path w="2900856" h="3436882" fill="none" extrusionOk="0">
                <a:moveTo>
                  <a:pt x="1941636" y="101547"/>
                </a:moveTo>
                <a:cubicBezTo>
                  <a:pt x="2670534" y="416365"/>
                  <a:pt x="2938650" y="904864"/>
                  <a:pt x="2900856" y="1718441"/>
                </a:cubicBezTo>
              </a:path>
              <a:path w="2900856" h="3436882" fill="none" stroke="0" extrusionOk="0">
                <a:moveTo>
                  <a:pt x="1941636" y="101547"/>
                </a:moveTo>
                <a:cubicBezTo>
                  <a:pt x="2617990" y="460913"/>
                  <a:pt x="2947738" y="1035778"/>
                  <a:pt x="2900856" y="1718441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0573B-1592-AC42-EDFF-CE4AEA8B54F6}"/>
              </a:ext>
            </a:extLst>
          </p:cNvPr>
          <p:cNvSpPr txBox="1"/>
          <p:nvPr/>
        </p:nvSpPr>
        <p:spPr>
          <a:xfrm>
            <a:off x="9312167" y="6293922"/>
            <a:ext cx="1776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Fürst-Jansen et al. (2020)</a:t>
            </a:r>
            <a:endParaRPr lang="en-GB" sz="1200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35E44A9-4A2F-270A-77FB-872A7C8C9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60" y="870116"/>
            <a:ext cx="1602171" cy="1836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D1BFF8-8544-D641-4534-8D3719DCAFC3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A5DC7A-A03B-9973-5022-6D595619E1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BD070C0-91E2-C956-B09B-FBED34BC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1073" y="-167255"/>
            <a:ext cx="8366181" cy="44964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3FF09C-8F8A-31AB-2FC1-C4CA9FA83095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9D052-ADB0-23A7-2104-C52F059AFD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F2FCCD-EB9B-7F59-0086-32040809837F}"/>
              </a:ext>
            </a:extLst>
          </p:cNvPr>
          <p:cNvGrpSpPr/>
          <p:nvPr/>
        </p:nvGrpSpPr>
        <p:grpSpPr>
          <a:xfrm>
            <a:off x="2556641" y="4663714"/>
            <a:ext cx="7078717" cy="1200329"/>
            <a:chOff x="2674882" y="4379042"/>
            <a:chExt cx="7078717" cy="12003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080FC-4143-B66A-516D-B45879DDC418}"/>
                </a:ext>
              </a:extLst>
            </p:cNvPr>
            <p:cNvSpPr txBox="1"/>
            <p:nvPr/>
          </p:nvSpPr>
          <p:spPr>
            <a:xfrm>
              <a:off x="2674882" y="4379042"/>
              <a:ext cx="70787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“…most of the stored carbon in boreal forested islands in Sweden is in fact derived from mycorrhizal mycelium rather than from plant litter.”</a:t>
              </a:r>
              <a:endParaRPr lang="en-GB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50B235-249C-ABF7-E109-238E045C4D4C}"/>
                </a:ext>
              </a:extLst>
            </p:cNvPr>
            <p:cNvSpPr txBox="1"/>
            <p:nvPr/>
          </p:nvSpPr>
          <p:spPr>
            <a:xfrm>
              <a:off x="6379878" y="5192642"/>
              <a:ext cx="18340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hlinkClick r:id="rId5"/>
                </a:rPr>
                <a:t>Clemmensen et al. (2013)</a:t>
              </a:r>
              <a:endParaRPr lang="en-GB" sz="1200" dirty="0"/>
            </a:p>
          </p:txBody>
        </p:sp>
      </p:grpSp>
      <p:sp>
        <p:nvSpPr>
          <p:cNvPr id="7" name="Arc 6">
            <a:extLst>
              <a:ext uri="{FF2B5EF4-FFF2-40B4-BE49-F238E27FC236}">
                <a16:creationId xmlns:a16="http://schemas.microsoft.com/office/drawing/2014/main" id="{BFE76B1B-E763-FF06-33CC-B3741A582306}"/>
              </a:ext>
            </a:extLst>
          </p:cNvPr>
          <p:cNvSpPr/>
          <p:nvPr/>
        </p:nvSpPr>
        <p:spPr>
          <a:xfrm rot="18522575" flipH="1">
            <a:off x="5248820" y="2294159"/>
            <a:ext cx="1533406" cy="1515546"/>
          </a:xfrm>
          <a:custGeom>
            <a:avLst/>
            <a:gdLst>
              <a:gd name="connsiteX0" fmla="*/ 987188 w 1533406"/>
              <a:gd name="connsiteY0" fmla="*/ 32010 h 1515546"/>
              <a:gd name="connsiteX1" fmla="*/ 1533406 w 1533406"/>
              <a:gd name="connsiteY1" fmla="*/ 757773 h 1515546"/>
              <a:gd name="connsiteX2" fmla="*/ 1134720 w 1533406"/>
              <a:gd name="connsiteY2" fmla="*/ 757773 h 1515546"/>
              <a:gd name="connsiteX3" fmla="*/ 766703 w 1533406"/>
              <a:gd name="connsiteY3" fmla="*/ 757773 h 1515546"/>
              <a:gd name="connsiteX4" fmla="*/ 874741 w 1533406"/>
              <a:gd name="connsiteY4" fmla="*/ 402149 h 1515546"/>
              <a:gd name="connsiteX5" fmla="*/ 987188 w 1533406"/>
              <a:gd name="connsiteY5" fmla="*/ 32010 h 1515546"/>
              <a:gd name="connsiteX0" fmla="*/ 987188 w 1533406"/>
              <a:gd name="connsiteY0" fmla="*/ 32010 h 1515546"/>
              <a:gd name="connsiteX1" fmla="*/ 1533406 w 1533406"/>
              <a:gd name="connsiteY1" fmla="*/ 757773 h 15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406" h="1515546" stroke="0" extrusionOk="0">
                <a:moveTo>
                  <a:pt x="987188" y="32010"/>
                </a:moveTo>
                <a:cubicBezTo>
                  <a:pt x="1351464" y="135380"/>
                  <a:pt x="1524412" y="350614"/>
                  <a:pt x="1533406" y="757773"/>
                </a:cubicBezTo>
                <a:cubicBezTo>
                  <a:pt x="1359394" y="762841"/>
                  <a:pt x="1322211" y="751582"/>
                  <a:pt x="1134720" y="757773"/>
                </a:cubicBezTo>
                <a:cubicBezTo>
                  <a:pt x="947229" y="763964"/>
                  <a:pt x="862690" y="742090"/>
                  <a:pt x="766703" y="757773"/>
                </a:cubicBezTo>
                <a:cubicBezTo>
                  <a:pt x="791999" y="660864"/>
                  <a:pt x="844896" y="535819"/>
                  <a:pt x="874741" y="402149"/>
                </a:cubicBezTo>
                <a:cubicBezTo>
                  <a:pt x="904586" y="268479"/>
                  <a:pt x="942916" y="134845"/>
                  <a:pt x="987188" y="32010"/>
                </a:cubicBezTo>
                <a:close/>
              </a:path>
              <a:path w="1533406" h="1515546" fill="none" extrusionOk="0">
                <a:moveTo>
                  <a:pt x="987188" y="32010"/>
                </a:moveTo>
                <a:cubicBezTo>
                  <a:pt x="1311445" y="99035"/>
                  <a:pt x="1571184" y="465886"/>
                  <a:pt x="1533406" y="757773"/>
                </a:cubicBezTo>
              </a:path>
              <a:path w="1533406" h="1515546" fill="none" stroke="0" extrusionOk="0">
                <a:moveTo>
                  <a:pt x="987188" y="32010"/>
                </a:moveTo>
                <a:cubicBezTo>
                  <a:pt x="1376047" y="101089"/>
                  <a:pt x="1470573" y="378878"/>
                  <a:pt x="1533406" y="757773"/>
                </a:cubicBezTo>
              </a:path>
            </a:pathLst>
          </a:custGeom>
          <a:ln w="76200">
            <a:solidFill>
              <a:srgbClr val="7A96D3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52751A3-99F7-CCF1-7E04-EF8CFF8A2FA7}"/>
              </a:ext>
            </a:extLst>
          </p:cNvPr>
          <p:cNvSpPr/>
          <p:nvPr/>
        </p:nvSpPr>
        <p:spPr>
          <a:xfrm rot="5240670" flipH="1">
            <a:off x="5392594" y="2394801"/>
            <a:ext cx="1533406" cy="1515546"/>
          </a:xfrm>
          <a:custGeom>
            <a:avLst/>
            <a:gdLst>
              <a:gd name="connsiteX0" fmla="*/ 987188 w 1533406"/>
              <a:gd name="connsiteY0" fmla="*/ 32010 h 1515546"/>
              <a:gd name="connsiteX1" fmla="*/ 1533406 w 1533406"/>
              <a:gd name="connsiteY1" fmla="*/ 757773 h 1515546"/>
              <a:gd name="connsiteX2" fmla="*/ 1134720 w 1533406"/>
              <a:gd name="connsiteY2" fmla="*/ 757773 h 1515546"/>
              <a:gd name="connsiteX3" fmla="*/ 766703 w 1533406"/>
              <a:gd name="connsiteY3" fmla="*/ 757773 h 1515546"/>
              <a:gd name="connsiteX4" fmla="*/ 874741 w 1533406"/>
              <a:gd name="connsiteY4" fmla="*/ 402149 h 1515546"/>
              <a:gd name="connsiteX5" fmla="*/ 987188 w 1533406"/>
              <a:gd name="connsiteY5" fmla="*/ 32010 h 1515546"/>
              <a:gd name="connsiteX0" fmla="*/ 987188 w 1533406"/>
              <a:gd name="connsiteY0" fmla="*/ 32010 h 1515546"/>
              <a:gd name="connsiteX1" fmla="*/ 1533406 w 1533406"/>
              <a:gd name="connsiteY1" fmla="*/ 757773 h 15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406" h="1515546" stroke="0" extrusionOk="0">
                <a:moveTo>
                  <a:pt x="987188" y="32010"/>
                </a:moveTo>
                <a:cubicBezTo>
                  <a:pt x="1351464" y="135380"/>
                  <a:pt x="1524412" y="350614"/>
                  <a:pt x="1533406" y="757773"/>
                </a:cubicBezTo>
                <a:cubicBezTo>
                  <a:pt x="1359394" y="762841"/>
                  <a:pt x="1322211" y="751582"/>
                  <a:pt x="1134720" y="757773"/>
                </a:cubicBezTo>
                <a:cubicBezTo>
                  <a:pt x="947229" y="763964"/>
                  <a:pt x="862690" y="742090"/>
                  <a:pt x="766703" y="757773"/>
                </a:cubicBezTo>
                <a:cubicBezTo>
                  <a:pt x="791999" y="660864"/>
                  <a:pt x="844896" y="535819"/>
                  <a:pt x="874741" y="402149"/>
                </a:cubicBezTo>
                <a:cubicBezTo>
                  <a:pt x="904586" y="268479"/>
                  <a:pt x="942916" y="134845"/>
                  <a:pt x="987188" y="32010"/>
                </a:cubicBezTo>
                <a:close/>
              </a:path>
              <a:path w="1533406" h="1515546" fill="none" extrusionOk="0">
                <a:moveTo>
                  <a:pt x="987188" y="32010"/>
                </a:moveTo>
                <a:cubicBezTo>
                  <a:pt x="1311445" y="99035"/>
                  <a:pt x="1571184" y="465886"/>
                  <a:pt x="1533406" y="757773"/>
                </a:cubicBezTo>
              </a:path>
              <a:path w="1533406" h="1515546" fill="none" stroke="0" extrusionOk="0">
                <a:moveTo>
                  <a:pt x="987188" y="32010"/>
                </a:moveTo>
                <a:cubicBezTo>
                  <a:pt x="1376047" y="101089"/>
                  <a:pt x="1470573" y="378878"/>
                  <a:pt x="1533406" y="757773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F839E96-5300-2EFD-B190-DF5AA650F522}"/>
              </a:ext>
            </a:extLst>
          </p:cNvPr>
          <p:cNvGrpSpPr/>
          <p:nvPr/>
        </p:nvGrpSpPr>
        <p:grpSpPr>
          <a:xfrm>
            <a:off x="2246748" y="4656886"/>
            <a:ext cx="8111130" cy="1200329"/>
            <a:chOff x="2246748" y="4836391"/>
            <a:chExt cx="8111130" cy="1200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E3735-401A-2404-60D0-8D32726DB6D8}"/>
                </a:ext>
              </a:extLst>
            </p:cNvPr>
            <p:cNvSpPr txBox="1"/>
            <p:nvPr/>
          </p:nvSpPr>
          <p:spPr>
            <a:xfrm>
              <a:off x="2246748" y="4836391"/>
              <a:ext cx="811113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“The claim that mature trees preferentially send resources and </a:t>
              </a:r>
              <a:r>
                <a:rPr lang="en-US" sz="2400" dirty="0" err="1"/>
                <a:t>defence</a:t>
              </a:r>
              <a:r>
                <a:rPr lang="en-US" sz="2400" dirty="0"/>
                <a:t> signals to offspring through [mycorrhizal fungi] has no peer-reviewed, published evidence.”</a:t>
              </a:r>
              <a:endParaRPr lang="en-GB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028B4F-55EF-DFE5-D3BF-CF06D8708AF3}"/>
                </a:ext>
              </a:extLst>
            </p:cNvPr>
            <p:cNvSpPr txBox="1"/>
            <p:nvPr/>
          </p:nvSpPr>
          <p:spPr>
            <a:xfrm>
              <a:off x="6947437" y="5658289"/>
              <a:ext cx="18340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hlinkClick r:id="rId2"/>
                </a:rPr>
                <a:t>Karst et al. 2023</a:t>
              </a:r>
              <a:endParaRPr lang="en-GB" sz="1200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AE182711-EF60-CF97-D99C-EB34E228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1073" y="-167255"/>
            <a:ext cx="8366181" cy="4496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04A976-72F8-A92F-C4B8-6576C0AF1EF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AA167-AF87-59A6-C714-C92DC9FA6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473D866A-94F7-41D8-2EB7-02CCE97B7E7D}"/>
              </a:ext>
            </a:extLst>
          </p:cNvPr>
          <p:cNvSpPr/>
          <p:nvPr/>
        </p:nvSpPr>
        <p:spPr>
          <a:xfrm rot="18422764">
            <a:off x="4338429" y="1890033"/>
            <a:ext cx="2900856" cy="3436882"/>
          </a:xfrm>
          <a:custGeom>
            <a:avLst/>
            <a:gdLst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  <a:gd name="connsiteX2" fmla="*/ 2388371 w 2900856"/>
              <a:gd name="connsiteY2" fmla="*/ 1718441 h 3436882"/>
              <a:gd name="connsiteX3" fmla="*/ 1904895 w 2900856"/>
              <a:gd name="connsiteY3" fmla="*/ 1718441 h 3436882"/>
              <a:gd name="connsiteX4" fmla="*/ 1450428 w 2900856"/>
              <a:gd name="connsiteY4" fmla="*/ 1718441 h 3436882"/>
              <a:gd name="connsiteX5" fmla="*/ 1619076 w 2900856"/>
              <a:gd name="connsiteY5" fmla="*/ 1163307 h 3436882"/>
              <a:gd name="connsiteX6" fmla="*/ 1782812 w 2900856"/>
              <a:gd name="connsiteY6" fmla="*/ 624343 h 3436882"/>
              <a:gd name="connsiteX7" fmla="*/ 1941636 w 2900856"/>
              <a:gd name="connsiteY7" fmla="*/ 101547 h 3436882"/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00856" h="3436882" stroke="0" extrusionOk="0">
                <a:moveTo>
                  <a:pt x="1941636" y="101547"/>
                </a:moveTo>
                <a:cubicBezTo>
                  <a:pt x="2624033" y="366059"/>
                  <a:pt x="2887038" y="882247"/>
                  <a:pt x="2900856" y="1718441"/>
                </a:cubicBezTo>
                <a:cubicBezTo>
                  <a:pt x="2783493" y="1695144"/>
                  <a:pt x="2644418" y="1717862"/>
                  <a:pt x="2388371" y="1718441"/>
                </a:cubicBezTo>
                <a:cubicBezTo>
                  <a:pt x="2132325" y="1719020"/>
                  <a:pt x="2096057" y="1725931"/>
                  <a:pt x="1904895" y="1718441"/>
                </a:cubicBezTo>
                <a:cubicBezTo>
                  <a:pt x="1713733" y="1710951"/>
                  <a:pt x="1586726" y="1724676"/>
                  <a:pt x="1450428" y="1718441"/>
                </a:cubicBezTo>
                <a:cubicBezTo>
                  <a:pt x="1509534" y="1507498"/>
                  <a:pt x="1547390" y="1355752"/>
                  <a:pt x="1619076" y="1163307"/>
                </a:cubicBezTo>
                <a:cubicBezTo>
                  <a:pt x="1690762" y="970862"/>
                  <a:pt x="1730256" y="864825"/>
                  <a:pt x="1782812" y="624343"/>
                </a:cubicBezTo>
                <a:cubicBezTo>
                  <a:pt x="1835368" y="383860"/>
                  <a:pt x="1871980" y="304720"/>
                  <a:pt x="1941636" y="101547"/>
                </a:cubicBezTo>
                <a:close/>
              </a:path>
              <a:path w="2900856" h="3436882" fill="none" extrusionOk="0">
                <a:moveTo>
                  <a:pt x="1941636" y="101547"/>
                </a:moveTo>
                <a:cubicBezTo>
                  <a:pt x="2670534" y="416365"/>
                  <a:pt x="2938650" y="904864"/>
                  <a:pt x="2900856" y="1718441"/>
                </a:cubicBezTo>
              </a:path>
              <a:path w="2900856" h="3436882" fill="none" stroke="0" extrusionOk="0">
                <a:moveTo>
                  <a:pt x="1941636" y="101547"/>
                </a:moveTo>
                <a:cubicBezTo>
                  <a:pt x="2617990" y="460913"/>
                  <a:pt x="2947738" y="1035778"/>
                  <a:pt x="2900856" y="1718441"/>
                </a:cubicBezTo>
              </a:path>
            </a:pathLst>
          </a:custGeom>
          <a:ln w="76200">
            <a:solidFill>
              <a:schemeClr val="tx1"/>
            </a:solidFill>
            <a:headEnd type="arrow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5E98B-3CC3-DA61-18EF-170EC76936A9}"/>
              </a:ext>
            </a:extLst>
          </p:cNvPr>
          <p:cNvSpPr txBox="1"/>
          <p:nvPr/>
        </p:nvSpPr>
        <p:spPr>
          <a:xfrm>
            <a:off x="5360232" y="1477148"/>
            <a:ext cx="876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???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72611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182711-EF60-CF97-D99C-EB34E2287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81073" y="-167255"/>
            <a:ext cx="8366181" cy="4496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04A976-72F8-A92F-C4B8-6576C0AF1EF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AA167-AF87-59A6-C714-C92DC9FA6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8D5C7-D4B9-4F55-B098-268433A0F7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421"/>
          <a:stretch/>
        </p:blipFill>
        <p:spPr>
          <a:xfrm>
            <a:off x="680130" y="3739912"/>
            <a:ext cx="6974815" cy="2432254"/>
          </a:xfrm>
          <a:custGeom>
            <a:avLst/>
            <a:gdLst>
              <a:gd name="connsiteX0" fmla="*/ 0 w 6974815"/>
              <a:gd name="connsiteY0" fmla="*/ 0 h 2432254"/>
              <a:gd name="connsiteX1" fmla="*/ 6974815 w 6974815"/>
              <a:gd name="connsiteY1" fmla="*/ 0 h 2432254"/>
              <a:gd name="connsiteX2" fmla="*/ 6974815 w 6974815"/>
              <a:gd name="connsiteY2" fmla="*/ 2432254 h 2432254"/>
              <a:gd name="connsiteX3" fmla="*/ 0 w 6974815"/>
              <a:gd name="connsiteY3" fmla="*/ 2432254 h 2432254"/>
              <a:gd name="connsiteX4" fmla="*/ 0 w 6974815"/>
              <a:gd name="connsiteY4" fmla="*/ 0 h 243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4815" h="2432254" fill="none" extrusionOk="0">
                <a:moveTo>
                  <a:pt x="0" y="0"/>
                </a:moveTo>
                <a:cubicBezTo>
                  <a:pt x="3395417" y="153192"/>
                  <a:pt x="4810501" y="24529"/>
                  <a:pt x="6974815" y="0"/>
                </a:cubicBezTo>
                <a:cubicBezTo>
                  <a:pt x="6922965" y="973300"/>
                  <a:pt x="6995309" y="1802288"/>
                  <a:pt x="6974815" y="2432254"/>
                </a:cubicBezTo>
                <a:cubicBezTo>
                  <a:pt x="3768450" y="2459209"/>
                  <a:pt x="1089588" y="2353721"/>
                  <a:pt x="0" y="2432254"/>
                </a:cubicBezTo>
                <a:cubicBezTo>
                  <a:pt x="-130293" y="1537055"/>
                  <a:pt x="-116599" y="729847"/>
                  <a:pt x="0" y="0"/>
                </a:cubicBezTo>
                <a:close/>
              </a:path>
              <a:path w="6974815" h="2432254" stroke="0" extrusionOk="0">
                <a:moveTo>
                  <a:pt x="0" y="0"/>
                </a:moveTo>
                <a:cubicBezTo>
                  <a:pt x="1750586" y="98852"/>
                  <a:pt x="4335889" y="-149053"/>
                  <a:pt x="6974815" y="0"/>
                </a:cubicBezTo>
                <a:cubicBezTo>
                  <a:pt x="6886618" y="1154241"/>
                  <a:pt x="6901342" y="1943365"/>
                  <a:pt x="6974815" y="2432254"/>
                </a:cubicBezTo>
                <a:cubicBezTo>
                  <a:pt x="3736286" y="2267177"/>
                  <a:pt x="3479227" y="2301074"/>
                  <a:pt x="0" y="2432254"/>
                </a:cubicBezTo>
                <a:cubicBezTo>
                  <a:pt x="-14405" y="1816333"/>
                  <a:pt x="-157853" y="916196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8320591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0" name="hyphal streaming">
            <a:hlinkClick r:id="" action="ppaction://media"/>
            <a:extLst>
              <a:ext uri="{FF2B5EF4-FFF2-40B4-BE49-F238E27FC236}">
                <a16:creationId xmlns:a16="http://schemas.microsoft.com/office/drawing/2014/main" id="{C1D3060D-05D4-5D00-B2DD-4B9B970A0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78972" y="3050682"/>
            <a:ext cx="3316910" cy="3031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9F6791-961E-13A4-FE38-2833037CCAB9}"/>
              </a:ext>
            </a:extLst>
          </p:cNvPr>
          <p:cNvSpPr txBox="1"/>
          <p:nvPr/>
        </p:nvSpPr>
        <p:spPr>
          <a:xfrm>
            <a:off x="9203573" y="6172166"/>
            <a:ext cx="1834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Whiteside et al. 2019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426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182711-EF60-CF97-D99C-EB34E2287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81073" y="-167255"/>
            <a:ext cx="8366181" cy="4496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04A976-72F8-A92F-C4B8-6576C0AF1EF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AA167-AF87-59A6-C714-C92DC9FA6D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CAFBE1-5981-D214-CEE1-2D098A50478A}"/>
              </a:ext>
            </a:extLst>
          </p:cNvPr>
          <p:cNvGrpSpPr/>
          <p:nvPr/>
        </p:nvGrpSpPr>
        <p:grpSpPr>
          <a:xfrm rot="911879">
            <a:off x="5021073" y="5103116"/>
            <a:ext cx="1528200" cy="1015663"/>
            <a:chOff x="2919368" y="1185573"/>
            <a:chExt cx="11312786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521B2C-6A1F-5D5A-2DBC-879EEE729EE2}"/>
                </a:ext>
              </a:extLst>
            </p:cNvPr>
            <p:cNvSpPr txBox="1"/>
            <p:nvPr/>
          </p:nvSpPr>
          <p:spPr>
            <a:xfrm>
              <a:off x="3179425" y="1185573"/>
              <a:ext cx="110180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???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E806F04-278E-03A7-B8D7-180667B3E811}"/>
                </a:ext>
              </a:extLst>
            </p:cNvPr>
            <p:cNvSpPr/>
            <p:nvPr/>
          </p:nvSpPr>
          <p:spPr>
            <a:xfrm>
              <a:off x="2919368" y="1190063"/>
              <a:ext cx="11312786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56B07A-07A1-3EC4-5E7C-256778FE0FDF}"/>
              </a:ext>
            </a:extLst>
          </p:cNvPr>
          <p:cNvGrpSpPr/>
          <p:nvPr/>
        </p:nvGrpSpPr>
        <p:grpSpPr>
          <a:xfrm rot="20501624">
            <a:off x="4723829" y="953469"/>
            <a:ext cx="2583388" cy="1015663"/>
            <a:chOff x="2919368" y="1185573"/>
            <a:chExt cx="11312786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C91AE0-B555-F9D6-A318-A33723B8B283}"/>
                </a:ext>
              </a:extLst>
            </p:cNvPr>
            <p:cNvSpPr txBox="1"/>
            <p:nvPr/>
          </p:nvSpPr>
          <p:spPr>
            <a:xfrm>
              <a:off x="3179425" y="1185573"/>
              <a:ext cx="110180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TRUE!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D83F63-F090-69AF-D491-750F170FB448}"/>
                </a:ext>
              </a:extLst>
            </p:cNvPr>
            <p:cNvSpPr/>
            <p:nvPr/>
          </p:nvSpPr>
          <p:spPr>
            <a:xfrm>
              <a:off x="2919368" y="1190063"/>
              <a:ext cx="11312786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AC2F82CB-8BD3-7154-3959-0B9AE881BCAA}"/>
              </a:ext>
            </a:extLst>
          </p:cNvPr>
          <p:cNvSpPr/>
          <p:nvPr/>
        </p:nvSpPr>
        <p:spPr>
          <a:xfrm rot="5724879">
            <a:off x="5626638" y="-78650"/>
            <a:ext cx="1137823" cy="3758702"/>
          </a:xfrm>
          <a:custGeom>
            <a:avLst/>
            <a:gdLst>
              <a:gd name="connsiteX0" fmla="*/ 971909 w 1137823"/>
              <a:gd name="connsiteY0" fmla="*/ 552819 h 3758702"/>
              <a:gd name="connsiteX1" fmla="*/ 1137824 w 1137823"/>
              <a:gd name="connsiteY1" fmla="*/ 1879352 h 3758702"/>
              <a:gd name="connsiteX2" fmla="*/ 568912 w 1137823"/>
              <a:gd name="connsiteY2" fmla="*/ 1879351 h 3758702"/>
              <a:gd name="connsiteX3" fmla="*/ 770411 w 1137823"/>
              <a:gd name="connsiteY3" fmla="*/ 1216085 h 3758702"/>
              <a:gd name="connsiteX4" fmla="*/ 971909 w 1137823"/>
              <a:gd name="connsiteY4" fmla="*/ 552819 h 3758702"/>
              <a:gd name="connsiteX0" fmla="*/ 971909 w 1137823"/>
              <a:gd name="connsiteY0" fmla="*/ 552819 h 3758702"/>
              <a:gd name="connsiteX1" fmla="*/ 1137824 w 1137823"/>
              <a:gd name="connsiteY1" fmla="*/ 1879352 h 375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823" h="3758702" stroke="0" extrusionOk="0">
                <a:moveTo>
                  <a:pt x="971909" y="552819"/>
                </a:moveTo>
                <a:cubicBezTo>
                  <a:pt x="1101131" y="909173"/>
                  <a:pt x="1127521" y="1298928"/>
                  <a:pt x="1137824" y="1879352"/>
                </a:cubicBezTo>
                <a:cubicBezTo>
                  <a:pt x="962202" y="1866843"/>
                  <a:pt x="850138" y="1886323"/>
                  <a:pt x="568912" y="1879351"/>
                </a:cubicBezTo>
                <a:cubicBezTo>
                  <a:pt x="588019" y="1700461"/>
                  <a:pt x="656883" y="1532269"/>
                  <a:pt x="770411" y="1216085"/>
                </a:cubicBezTo>
                <a:cubicBezTo>
                  <a:pt x="883938" y="899901"/>
                  <a:pt x="892434" y="714469"/>
                  <a:pt x="971909" y="552819"/>
                </a:cubicBezTo>
                <a:close/>
              </a:path>
              <a:path w="1137823" h="3758702" fill="none" extrusionOk="0">
                <a:moveTo>
                  <a:pt x="971909" y="552819"/>
                </a:moveTo>
                <a:cubicBezTo>
                  <a:pt x="1141257" y="853925"/>
                  <a:pt x="1161999" y="1300756"/>
                  <a:pt x="1137824" y="1879352"/>
                </a:cubicBezTo>
              </a:path>
              <a:path w="1137823" h="3758702" fill="none" stroke="0" extrusionOk="0">
                <a:moveTo>
                  <a:pt x="971909" y="552819"/>
                </a:moveTo>
                <a:cubicBezTo>
                  <a:pt x="1115390" y="975621"/>
                  <a:pt x="1087383" y="1387105"/>
                  <a:pt x="1137824" y="1879352"/>
                </a:cubicBezTo>
              </a:path>
            </a:pathLst>
          </a:custGeom>
          <a:ln w="76200">
            <a:solidFill>
              <a:schemeClr val="tx1"/>
            </a:solidFill>
            <a:headEnd type="arrow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18675DC-73B3-0EEE-0D1B-C79168A01ADF}"/>
              </a:ext>
            </a:extLst>
          </p:cNvPr>
          <p:cNvSpPr/>
          <p:nvPr/>
        </p:nvSpPr>
        <p:spPr>
          <a:xfrm rot="7677330">
            <a:off x="4280336" y="1406840"/>
            <a:ext cx="2900856" cy="3436882"/>
          </a:xfrm>
          <a:custGeom>
            <a:avLst/>
            <a:gdLst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  <a:gd name="connsiteX2" fmla="*/ 2388371 w 2900856"/>
              <a:gd name="connsiteY2" fmla="*/ 1718441 h 3436882"/>
              <a:gd name="connsiteX3" fmla="*/ 1904895 w 2900856"/>
              <a:gd name="connsiteY3" fmla="*/ 1718441 h 3436882"/>
              <a:gd name="connsiteX4" fmla="*/ 1450428 w 2900856"/>
              <a:gd name="connsiteY4" fmla="*/ 1718441 h 3436882"/>
              <a:gd name="connsiteX5" fmla="*/ 1619076 w 2900856"/>
              <a:gd name="connsiteY5" fmla="*/ 1163307 h 3436882"/>
              <a:gd name="connsiteX6" fmla="*/ 1782812 w 2900856"/>
              <a:gd name="connsiteY6" fmla="*/ 624343 h 3436882"/>
              <a:gd name="connsiteX7" fmla="*/ 1941636 w 2900856"/>
              <a:gd name="connsiteY7" fmla="*/ 101547 h 3436882"/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00856" h="3436882" stroke="0" extrusionOk="0">
                <a:moveTo>
                  <a:pt x="1941636" y="101547"/>
                </a:moveTo>
                <a:cubicBezTo>
                  <a:pt x="2624033" y="366059"/>
                  <a:pt x="2887038" y="882247"/>
                  <a:pt x="2900856" y="1718441"/>
                </a:cubicBezTo>
                <a:cubicBezTo>
                  <a:pt x="2783493" y="1695144"/>
                  <a:pt x="2644418" y="1717862"/>
                  <a:pt x="2388371" y="1718441"/>
                </a:cubicBezTo>
                <a:cubicBezTo>
                  <a:pt x="2132325" y="1719020"/>
                  <a:pt x="2096057" y="1725931"/>
                  <a:pt x="1904895" y="1718441"/>
                </a:cubicBezTo>
                <a:cubicBezTo>
                  <a:pt x="1713733" y="1710951"/>
                  <a:pt x="1586726" y="1724676"/>
                  <a:pt x="1450428" y="1718441"/>
                </a:cubicBezTo>
                <a:cubicBezTo>
                  <a:pt x="1509534" y="1507498"/>
                  <a:pt x="1547390" y="1355752"/>
                  <a:pt x="1619076" y="1163307"/>
                </a:cubicBezTo>
                <a:cubicBezTo>
                  <a:pt x="1690762" y="970862"/>
                  <a:pt x="1730256" y="864825"/>
                  <a:pt x="1782812" y="624343"/>
                </a:cubicBezTo>
                <a:cubicBezTo>
                  <a:pt x="1835368" y="383860"/>
                  <a:pt x="1871980" y="304720"/>
                  <a:pt x="1941636" y="101547"/>
                </a:cubicBezTo>
                <a:close/>
              </a:path>
              <a:path w="2900856" h="3436882" fill="none" extrusionOk="0">
                <a:moveTo>
                  <a:pt x="1941636" y="101547"/>
                </a:moveTo>
                <a:cubicBezTo>
                  <a:pt x="2670534" y="416365"/>
                  <a:pt x="2938650" y="904864"/>
                  <a:pt x="2900856" y="1718441"/>
                </a:cubicBezTo>
              </a:path>
              <a:path w="2900856" h="3436882" fill="none" stroke="0" extrusionOk="0">
                <a:moveTo>
                  <a:pt x="1941636" y="101547"/>
                </a:moveTo>
                <a:cubicBezTo>
                  <a:pt x="2617990" y="460913"/>
                  <a:pt x="2947738" y="1035778"/>
                  <a:pt x="2900856" y="1718441"/>
                </a:cubicBezTo>
              </a:path>
            </a:pathLst>
          </a:custGeom>
          <a:ln w="76200">
            <a:solidFill>
              <a:schemeClr val="tx1"/>
            </a:solidFill>
            <a:headEnd type="arrow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D7C2B4-E2C5-BF44-37EC-8A8A1F787D47}"/>
              </a:ext>
            </a:extLst>
          </p:cNvPr>
          <p:cNvSpPr txBox="1"/>
          <p:nvPr/>
        </p:nvSpPr>
        <p:spPr>
          <a:xfrm>
            <a:off x="2579952" y="3105834"/>
            <a:ext cx="703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Some fungi can break down plastic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1A0C8-4E0C-9838-08A7-5EF48C47672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A6C9D-CCA7-BE5A-D81C-2CB8BD6EB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fireworks, tree&#10;&#10;Description automatically generated">
            <a:extLst>
              <a:ext uri="{FF2B5EF4-FFF2-40B4-BE49-F238E27FC236}">
                <a16:creationId xmlns:a16="http://schemas.microsoft.com/office/drawing/2014/main" id="{9BCBBB9A-8141-4697-BE8A-5FD161B05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"/>
          <a:stretch/>
        </p:blipFill>
        <p:spPr>
          <a:xfrm>
            <a:off x="881380" y="203200"/>
            <a:ext cx="10287000" cy="66548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CFD0DC8-E6AB-45FF-8C63-15F139403CE9}"/>
              </a:ext>
            </a:extLst>
          </p:cNvPr>
          <p:cNvSpPr/>
          <p:nvPr/>
        </p:nvSpPr>
        <p:spPr>
          <a:xfrm>
            <a:off x="1661389" y="213910"/>
            <a:ext cx="2228108" cy="1728805"/>
          </a:xfrm>
          <a:custGeom>
            <a:avLst/>
            <a:gdLst>
              <a:gd name="connsiteX0" fmla="*/ 2550160 w 3291840"/>
              <a:gd name="connsiteY0" fmla="*/ 721360 h 2387600"/>
              <a:gd name="connsiteX1" fmla="*/ 2550160 w 3291840"/>
              <a:gd name="connsiteY1" fmla="*/ 721360 h 2387600"/>
              <a:gd name="connsiteX2" fmla="*/ 1341120 w 3291840"/>
              <a:gd name="connsiteY2" fmla="*/ 0 h 2387600"/>
              <a:gd name="connsiteX3" fmla="*/ 0 w 3291840"/>
              <a:gd name="connsiteY3" fmla="*/ 304800 h 2387600"/>
              <a:gd name="connsiteX4" fmla="*/ 162560 w 3291840"/>
              <a:gd name="connsiteY4" fmla="*/ 1838960 h 2387600"/>
              <a:gd name="connsiteX5" fmla="*/ 1158240 w 3291840"/>
              <a:gd name="connsiteY5" fmla="*/ 1574800 h 2387600"/>
              <a:gd name="connsiteX6" fmla="*/ 2763520 w 3291840"/>
              <a:gd name="connsiteY6" fmla="*/ 2387600 h 2387600"/>
              <a:gd name="connsiteX7" fmla="*/ 3291840 w 3291840"/>
              <a:gd name="connsiteY7" fmla="*/ 1767840 h 2387600"/>
              <a:gd name="connsiteX8" fmla="*/ 2550160 w 3291840"/>
              <a:gd name="connsiteY8" fmla="*/ 721360 h 2387600"/>
              <a:gd name="connsiteX0" fmla="*/ 2866879 w 3608559"/>
              <a:gd name="connsiteY0" fmla="*/ 721360 h 2387600"/>
              <a:gd name="connsiteX1" fmla="*/ 2866879 w 3608559"/>
              <a:gd name="connsiteY1" fmla="*/ 721360 h 2387600"/>
              <a:gd name="connsiteX2" fmla="*/ 1657839 w 3608559"/>
              <a:gd name="connsiteY2" fmla="*/ 0 h 2387600"/>
              <a:gd name="connsiteX3" fmla="*/ 316719 w 3608559"/>
              <a:gd name="connsiteY3" fmla="*/ 304800 h 2387600"/>
              <a:gd name="connsiteX4" fmla="*/ 1759 w 3608559"/>
              <a:gd name="connsiteY4" fmla="*/ 1117600 h 2387600"/>
              <a:gd name="connsiteX5" fmla="*/ 479279 w 3608559"/>
              <a:gd name="connsiteY5" fmla="*/ 1838960 h 2387600"/>
              <a:gd name="connsiteX6" fmla="*/ 1474959 w 3608559"/>
              <a:gd name="connsiteY6" fmla="*/ 1574800 h 2387600"/>
              <a:gd name="connsiteX7" fmla="*/ 3080239 w 3608559"/>
              <a:gd name="connsiteY7" fmla="*/ 2387600 h 2387600"/>
              <a:gd name="connsiteX8" fmla="*/ 3608559 w 3608559"/>
              <a:gd name="connsiteY8" fmla="*/ 1767840 h 2387600"/>
              <a:gd name="connsiteX9" fmla="*/ 2866879 w 3608559"/>
              <a:gd name="connsiteY9" fmla="*/ 721360 h 2387600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1657839 w 3608559"/>
              <a:gd name="connsiteY2" fmla="*/ 117571 h 2505171"/>
              <a:gd name="connsiteX3" fmla="*/ 859010 w 3608559"/>
              <a:gd name="connsiteY3" fmla="*/ 8351 h 2505171"/>
              <a:gd name="connsiteX4" fmla="*/ 316719 w 3608559"/>
              <a:gd name="connsiteY4" fmla="*/ 422371 h 2505171"/>
              <a:gd name="connsiteX5" fmla="*/ 1759 w 3608559"/>
              <a:gd name="connsiteY5" fmla="*/ 1235171 h 2505171"/>
              <a:gd name="connsiteX6" fmla="*/ 479279 w 3608559"/>
              <a:gd name="connsiteY6" fmla="*/ 1956531 h 2505171"/>
              <a:gd name="connsiteX7" fmla="*/ 1474959 w 3608559"/>
              <a:gd name="connsiteY7" fmla="*/ 1692371 h 2505171"/>
              <a:gd name="connsiteX8" fmla="*/ 3080239 w 3608559"/>
              <a:gd name="connsiteY8" fmla="*/ 2505171 h 2505171"/>
              <a:gd name="connsiteX9" fmla="*/ 3608559 w 3608559"/>
              <a:gd name="connsiteY9" fmla="*/ 1885411 h 2505171"/>
              <a:gd name="connsiteX10" fmla="*/ 2866879 w 3608559"/>
              <a:gd name="connsiteY10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479279 w 3608559"/>
              <a:gd name="connsiteY7" fmla="*/ 195653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555479 w 3608559"/>
              <a:gd name="connsiteY7" fmla="*/ 172158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753296 w 3494976"/>
              <a:gd name="connsiteY0" fmla="*/ 838931 h 2505171"/>
              <a:gd name="connsiteX1" fmla="*/ 2753296 w 3494976"/>
              <a:gd name="connsiteY1" fmla="*/ 838931 h 2505171"/>
              <a:gd name="connsiteX2" fmla="*/ 2351977 w 3494976"/>
              <a:gd name="connsiteY2" fmla="*/ 389352 h 2505171"/>
              <a:gd name="connsiteX3" fmla="*/ 1544256 w 3494976"/>
              <a:gd name="connsiteY3" fmla="*/ 117571 h 2505171"/>
              <a:gd name="connsiteX4" fmla="*/ 745427 w 3494976"/>
              <a:gd name="connsiteY4" fmla="*/ 8351 h 2505171"/>
              <a:gd name="connsiteX5" fmla="*/ 203136 w 3494976"/>
              <a:gd name="connsiteY5" fmla="*/ 422371 h 2505171"/>
              <a:gd name="connsiteX6" fmla="*/ 2476 w 3494976"/>
              <a:gd name="connsiteY6" fmla="*/ 1165321 h 2505171"/>
              <a:gd name="connsiteX7" fmla="*/ 441896 w 3494976"/>
              <a:gd name="connsiteY7" fmla="*/ 1721581 h 2505171"/>
              <a:gd name="connsiteX8" fmla="*/ 1361376 w 3494976"/>
              <a:gd name="connsiteY8" fmla="*/ 1692371 h 2505171"/>
              <a:gd name="connsiteX9" fmla="*/ 2966656 w 3494976"/>
              <a:gd name="connsiteY9" fmla="*/ 2505171 h 2505171"/>
              <a:gd name="connsiteX10" fmla="*/ 3494976 w 3494976"/>
              <a:gd name="connsiteY10" fmla="*/ 1885411 h 2505171"/>
              <a:gd name="connsiteX11" fmla="*/ 2753296 w 3494976"/>
              <a:gd name="connsiteY11" fmla="*/ 838931 h 2505171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98915 w 3544522"/>
              <a:gd name="connsiteY0" fmla="*/ 838931 h 2507113"/>
              <a:gd name="connsiteX1" fmla="*/ 2798915 w 3544522"/>
              <a:gd name="connsiteY1" fmla="*/ 838931 h 2507113"/>
              <a:gd name="connsiteX2" fmla="*/ 2397596 w 3544522"/>
              <a:gd name="connsiteY2" fmla="*/ 389352 h 2507113"/>
              <a:gd name="connsiteX3" fmla="*/ 1589875 w 3544522"/>
              <a:gd name="connsiteY3" fmla="*/ 117571 h 2507113"/>
              <a:gd name="connsiteX4" fmla="*/ 791046 w 3544522"/>
              <a:gd name="connsiteY4" fmla="*/ 8351 h 2507113"/>
              <a:gd name="connsiteX5" fmla="*/ 248755 w 3544522"/>
              <a:gd name="connsiteY5" fmla="*/ 422371 h 2507113"/>
              <a:gd name="connsiteX6" fmla="*/ 48095 w 3544522"/>
              <a:gd name="connsiteY6" fmla="*/ 1165321 h 2507113"/>
              <a:gd name="connsiteX7" fmla="*/ 487515 w 3544522"/>
              <a:gd name="connsiteY7" fmla="*/ 1721581 h 2507113"/>
              <a:gd name="connsiteX8" fmla="*/ 1406995 w 3544522"/>
              <a:gd name="connsiteY8" fmla="*/ 1692371 h 2507113"/>
              <a:gd name="connsiteX9" fmla="*/ 3012275 w 3544522"/>
              <a:gd name="connsiteY9" fmla="*/ 2505171 h 2507113"/>
              <a:gd name="connsiteX10" fmla="*/ 3540595 w 3544522"/>
              <a:gd name="connsiteY10" fmla="*/ 1885411 h 2507113"/>
              <a:gd name="connsiteX11" fmla="*/ 2798915 w 3544522"/>
              <a:gd name="connsiteY11" fmla="*/ 838931 h 2507113"/>
              <a:gd name="connsiteX0" fmla="*/ 2762591 w 3508198"/>
              <a:gd name="connsiteY0" fmla="*/ 838931 h 2507113"/>
              <a:gd name="connsiteX1" fmla="*/ 2762591 w 3508198"/>
              <a:gd name="connsiteY1" fmla="*/ 838931 h 2507113"/>
              <a:gd name="connsiteX2" fmla="*/ 2361272 w 3508198"/>
              <a:gd name="connsiteY2" fmla="*/ 389352 h 2507113"/>
              <a:gd name="connsiteX3" fmla="*/ 1553551 w 3508198"/>
              <a:gd name="connsiteY3" fmla="*/ 117571 h 2507113"/>
              <a:gd name="connsiteX4" fmla="*/ 754722 w 3508198"/>
              <a:gd name="connsiteY4" fmla="*/ 8351 h 2507113"/>
              <a:gd name="connsiteX5" fmla="*/ 212431 w 3508198"/>
              <a:gd name="connsiteY5" fmla="*/ 422371 h 2507113"/>
              <a:gd name="connsiteX6" fmla="*/ 11771 w 3508198"/>
              <a:gd name="connsiteY6" fmla="*/ 1165321 h 2507113"/>
              <a:gd name="connsiteX7" fmla="*/ 451191 w 3508198"/>
              <a:gd name="connsiteY7" fmla="*/ 1721581 h 2507113"/>
              <a:gd name="connsiteX8" fmla="*/ 1370671 w 3508198"/>
              <a:gd name="connsiteY8" fmla="*/ 1692371 h 2507113"/>
              <a:gd name="connsiteX9" fmla="*/ 2975951 w 3508198"/>
              <a:gd name="connsiteY9" fmla="*/ 2505171 h 2507113"/>
              <a:gd name="connsiteX10" fmla="*/ 3504271 w 3508198"/>
              <a:gd name="connsiteY10" fmla="*/ 1885411 h 2507113"/>
              <a:gd name="connsiteX11" fmla="*/ 2762591 w 3508198"/>
              <a:gd name="connsiteY11" fmla="*/ 838931 h 2507113"/>
              <a:gd name="connsiteX0" fmla="*/ 2762591 w 3508198"/>
              <a:gd name="connsiteY0" fmla="*/ 880746 h 2548928"/>
              <a:gd name="connsiteX1" fmla="*/ 2762591 w 3508198"/>
              <a:gd name="connsiteY1" fmla="*/ 880746 h 2548928"/>
              <a:gd name="connsiteX2" fmla="*/ 2361272 w 3508198"/>
              <a:gd name="connsiteY2" fmla="*/ 431167 h 2548928"/>
              <a:gd name="connsiteX3" fmla="*/ 1553551 w 3508198"/>
              <a:gd name="connsiteY3" fmla="*/ 159386 h 2548928"/>
              <a:gd name="connsiteX4" fmla="*/ 754722 w 3508198"/>
              <a:gd name="connsiteY4" fmla="*/ 50166 h 2548928"/>
              <a:gd name="connsiteX5" fmla="*/ 212431 w 3508198"/>
              <a:gd name="connsiteY5" fmla="*/ 464186 h 2548928"/>
              <a:gd name="connsiteX6" fmla="*/ 11771 w 3508198"/>
              <a:gd name="connsiteY6" fmla="*/ 1207136 h 2548928"/>
              <a:gd name="connsiteX7" fmla="*/ 451191 w 3508198"/>
              <a:gd name="connsiteY7" fmla="*/ 1763396 h 2548928"/>
              <a:gd name="connsiteX8" fmla="*/ 1370671 w 3508198"/>
              <a:gd name="connsiteY8" fmla="*/ 1734186 h 2548928"/>
              <a:gd name="connsiteX9" fmla="*/ 2975951 w 3508198"/>
              <a:gd name="connsiteY9" fmla="*/ 2546986 h 2548928"/>
              <a:gd name="connsiteX10" fmla="*/ 3504271 w 3508198"/>
              <a:gd name="connsiteY10" fmla="*/ 1927226 h 2548928"/>
              <a:gd name="connsiteX11" fmla="*/ 2762591 w 3508198"/>
              <a:gd name="connsiteY11" fmla="*/ 880746 h 2548928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78532"/>
              <a:gd name="connsiteY0" fmla="*/ 847762 h 2516350"/>
              <a:gd name="connsiteX1" fmla="*/ 2762591 w 3578532"/>
              <a:gd name="connsiteY1" fmla="*/ 847762 h 2516350"/>
              <a:gd name="connsiteX2" fmla="*/ 2361272 w 3578532"/>
              <a:gd name="connsiteY2" fmla="*/ 398183 h 2516350"/>
              <a:gd name="connsiteX3" fmla="*/ 1553551 w 3578532"/>
              <a:gd name="connsiteY3" fmla="*/ 126402 h 2516350"/>
              <a:gd name="connsiteX4" fmla="*/ 754722 w 3578532"/>
              <a:gd name="connsiteY4" fmla="*/ 17182 h 2516350"/>
              <a:gd name="connsiteX5" fmla="*/ 212431 w 3578532"/>
              <a:gd name="connsiteY5" fmla="*/ 431202 h 2516350"/>
              <a:gd name="connsiteX6" fmla="*/ 11771 w 3578532"/>
              <a:gd name="connsiteY6" fmla="*/ 1174152 h 2516350"/>
              <a:gd name="connsiteX7" fmla="*/ 451191 w 3578532"/>
              <a:gd name="connsiteY7" fmla="*/ 1730412 h 2516350"/>
              <a:gd name="connsiteX8" fmla="*/ 1370671 w 3578532"/>
              <a:gd name="connsiteY8" fmla="*/ 1701202 h 2516350"/>
              <a:gd name="connsiteX9" fmla="*/ 2975951 w 3578532"/>
              <a:gd name="connsiteY9" fmla="*/ 2514002 h 2516350"/>
              <a:gd name="connsiteX10" fmla="*/ 3504271 w 3578532"/>
              <a:gd name="connsiteY10" fmla="*/ 1894242 h 2516350"/>
              <a:gd name="connsiteX11" fmla="*/ 2762591 w 3578532"/>
              <a:gd name="connsiteY11" fmla="*/ 847762 h 2516350"/>
              <a:gd name="connsiteX0" fmla="*/ 2776958 w 3592899"/>
              <a:gd name="connsiteY0" fmla="*/ 847762 h 2516350"/>
              <a:gd name="connsiteX1" fmla="*/ 2776958 w 3592899"/>
              <a:gd name="connsiteY1" fmla="*/ 847762 h 2516350"/>
              <a:gd name="connsiteX2" fmla="*/ 2375639 w 3592899"/>
              <a:gd name="connsiteY2" fmla="*/ 398183 h 2516350"/>
              <a:gd name="connsiteX3" fmla="*/ 1567918 w 3592899"/>
              <a:gd name="connsiteY3" fmla="*/ 126402 h 2516350"/>
              <a:gd name="connsiteX4" fmla="*/ 769089 w 3592899"/>
              <a:gd name="connsiteY4" fmla="*/ 17182 h 2516350"/>
              <a:gd name="connsiteX5" fmla="*/ 226798 w 3592899"/>
              <a:gd name="connsiteY5" fmla="*/ 431202 h 2516350"/>
              <a:gd name="connsiteX6" fmla="*/ 26138 w 3592899"/>
              <a:gd name="connsiteY6" fmla="*/ 1174152 h 2516350"/>
              <a:gd name="connsiteX7" fmla="*/ 681458 w 3592899"/>
              <a:gd name="connsiteY7" fmla="*/ 1730412 h 2516350"/>
              <a:gd name="connsiteX8" fmla="*/ 1385038 w 3592899"/>
              <a:gd name="connsiteY8" fmla="*/ 1701202 h 2516350"/>
              <a:gd name="connsiteX9" fmla="*/ 2990318 w 3592899"/>
              <a:gd name="connsiteY9" fmla="*/ 2514002 h 2516350"/>
              <a:gd name="connsiteX10" fmla="*/ 3518638 w 3592899"/>
              <a:gd name="connsiteY10" fmla="*/ 1894242 h 2516350"/>
              <a:gd name="connsiteX11" fmla="*/ 2776958 w 3592899"/>
              <a:gd name="connsiteY11" fmla="*/ 847762 h 2516350"/>
              <a:gd name="connsiteX0" fmla="*/ 2772868 w 3588809"/>
              <a:gd name="connsiteY0" fmla="*/ 775032 h 2443620"/>
              <a:gd name="connsiteX1" fmla="*/ 2772868 w 3588809"/>
              <a:gd name="connsiteY1" fmla="*/ 775032 h 2443620"/>
              <a:gd name="connsiteX2" fmla="*/ 2371549 w 3588809"/>
              <a:gd name="connsiteY2" fmla="*/ 325453 h 2443620"/>
              <a:gd name="connsiteX3" fmla="*/ 1563828 w 3588809"/>
              <a:gd name="connsiteY3" fmla="*/ 53672 h 2443620"/>
              <a:gd name="connsiteX4" fmla="*/ 885649 w 3588809"/>
              <a:gd name="connsiteY4" fmla="*/ 27002 h 2443620"/>
              <a:gd name="connsiteX5" fmla="*/ 222708 w 3588809"/>
              <a:gd name="connsiteY5" fmla="*/ 358472 h 2443620"/>
              <a:gd name="connsiteX6" fmla="*/ 22048 w 3588809"/>
              <a:gd name="connsiteY6" fmla="*/ 1101422 h 2443620"/>
              <a:gd name="connsiteX7" fmla="*/ 677368 w 3588809"/>
              <a:gd name="connsiteY7" fmla="*/ 1657682 h 2443620"/>
              <a:gd name="connsiteX8" fmla="*/ 1380948 w 3588809"/>
              <a:gd name="connsiteY8" fmla="*/ 1628472 h 2443620"/>
              <a:gd name="connsiteX9" fmla="*/ 2986228 w 3588809"/>
              <a:gd name="connsiteY9" fmla="*/ 2441272 h 2443620"/>
              <a:gd name="connsiteX10" fmla="*/ 3514548 w 3588809"/>
              <a:gd name="connsiteY10" fmla="*/ 1821512 h 2443620"/>
              <a:gd name="connsiteX11" fmla="*/ 2772868 w 3588809"/>
              <a:gd name="connsiteY11" fmla="*/ 775032 h 2443620"/>
              <a:gd name="connsiteX0" fmla="*/ 2789644 w 3605585"/>
              <a:gd name="connsiteY0" fmla="*/ 721480 h 2390068"/>
              <a:gd name="connsiteX1" fmla="*/ 2789644 w 3605585"/>
              <a:gd name="connsiteY1" fmla="*/ 721480 h 2390068"/>
              <a:gd name="connsiteX2" fmla="*/ 2388325 w 3605585"/>
              <a:gd name="connsiteY2" fmla="*/ 271901 h 2390068"/>
              <a:gd name="connsiteX3" fmla="*/ 1580604 w 3605585"/>
              <a:gd name="connsiteY3" fmla="*/ 120 h 2390068"/>
              <a:gd name="connsiteX4" fmla="*/ 239484 w 3605585"/>
              <a:gd name="connsiteY4" fmla="*/ 304920 h 2390068"/>
              <a:gd name="connsiteX5" fmla="*/ 38824 w 3605585"/>
              <a:gd name="connsiteY5" fmla="*/ 1047870 h 2390068"/>
              <a:gd name="connsiteX6" fmla="*/ 694144 w 3605585"/>
              <a:gd name="connsiteY6" fmla="*/ 1604130 h 2390068"/>
              <a:gd name="connsiteX7" fmla="*/ 1397724 w 3605585"/>
              <a:gd name="connsiteY7" fmla="*/ 1574920 h 2390068"/>
              <a:gd name="connsiteX8" fmla="*/ 3003004 w 3605585"/>
              <a:gd name="connsiteY8" fmla="*/ 2387720 h 2390068"/>
              <a:gd name="connsiteX9" fmla="*/ 3531324 w 3605585"/>
              <a:gd name="connsiteY9" fmla="*/ 1767960 h 2390068"/>
              <a:gd name="connsiteX10" fmla="*/ 2789644 w 3605585"/>
              <a:gd name="connsiteY10" fmla="*/ 721480 h 2390068"/>
              <a:gd name="connsiteX0" fmla="*/ 2751857 w 3567798"/>
              <a:gd name="connsiteY0" fmla="*/ 722417 h 2391005"/>
              <a:gd name="connsiteX1" fmla="*/ 2751857 w 3567798"/>
              <a:gd name="connsiteY1" fmla="*/ 722417 h 2391005"/>
              <a:gd name="connsiteX2" fmla="*/ 2350538 w 3567798"/>
              <a:gd name="connsiteY2" fmla="*/ 272838 h 2391005"/>
              <a:gd name="connsiteX3" fmla="*/ 1542817 w 3567798"/>
              <a:gd name="connsiteY3" fmla="*/ 1057 h 2391005"/>
              <a:gd name="connsiteX4" fmla="*/ 531897 w 3567798"/>
              <a:gd name="connsiteY4" fmla="*/ 216957 h 2391005"/>
              <a:gd name="connsiteX5" fmla="*/ 1037 w 3567798"/>
              <a:gd name="connsiteY5" fmla="*/ 1048807 h 2391005"/>
              <a:gd name="connsiteX6" fmla="*/ 656357 w 3567798"/>
              <a:gd name="connsiteY6" fmla="*/ 1605067 h 2391005"/>
              <a:gd name="connsiteX7" fmla="*/ 1359937 w 3567798"/>
              <a:gd name="connsiteY7" fmla="*/ 1575857 h 2391005"/>
              <a:gd name="connsiteX8" fmla="*/ 2965217 w 3567798"/>
              <a:gd name="connsiteY8" fmla="*/ 2388657 h 2391005"/>
              <a:gd name="connsiteX9" fmla="*/ 3493537 w 3567798"/>
              <a:gd name="connsiteY9" fmla="*/ 1768897 h 2391005"/>
              <a:gd name="connsiteX10" fmla="*/ 2751857 w 3567798"/>
              <a:gd name="connsiteY10" fmla="*/ 722417 h 2391005"/>
              <a:gd name="connsiteX0" fmla="*/ 2543579 w 3359520"/>
              <a:gd name="connsiteY0" fmla="*/ 722300 h 2390888"/>
              <a:gd name="connsiteX1" fmla="*/ 2543579 w 3359520"/>
              <a:gd name="connsiteY1" fmla="*/ 722300 h 2390888"/>
              <a:gd name="connsiteX2" fmla="*/ 2142260 w 3359520"/>
              <a:gd name="connsiteY2" fmla="*/ 272721 h 2390888"/>
              <a:gd name="connsiteX3" fmla="*/ 1334539 w 3359520"/>
              <a:gd name="connsiteY3" fmla="*/ 940 h 2390888"/>
              <a:gd name="connsiteX4" fmla="*/ 323619 w 3359520"/>
              <a:gd name="connsiteY4" fmla="*/ 216840 h 2390888"/>
              <a:gd name="connsiteX5" fmla="*/ 2309 w 3359520"/>
              <a:gd name="connsiteY5" fmla="*/ 997890 h 2390888"/>
              <a:gd name="connsiteX6" fmla="*/ 448079 w 3359520"/>
              <a:gd name="connsiteY6" fmla="*/ 1604950 h 2390888"/>
              <a:gd name="connsiteX7" fmla="*/ 1151659 w 3359520"/>
              <a:gd name="connsiteY7" fmla="*/ 1575740 h 2390888"/>
              <a:gd name="connsiteX8" fmla="*/ 2756939 w 3359520"/>
              <a:gd name="connsiteY8" fmla="*/ 2388540 h 2390888"/>
              <a:gd name="connsiteX9" fmla="*/ 3285259 w 3359520"/>
              <a:gd name="connsiteY9" fmla="*/ 1768780 h 2390888"/>
              <a:gd name="connsiteX10" fmla="*/ 2543579 w 3359520"/>
              <a:gd name="connsiteY10" fmla="*/ 722300 h 2390888"/>
              <a:gd name="connsiteX0" fmla="*/ 2543579 w 3355629"/>
              <a:gd name="connsiteY0" fmla="*/ 722300 h 2388796"/>
              <a:gd name="connsiteX1" fmla="*/ 2543579 w 3355629"/>
              <a:gd name="connsiteY1" fmla="*/ 722300 h 2388796"/>
              <a:gd name="connsiteX2" fmla="*/ 2142260 w 3355629"/>
              <a:gd name="connsiteY2" fmla="*/ 272721 h 2388796"/>
              <a:gd name="connsiteX3" fmla="*/ 1334539 w 3355629"/>
              <a:gd name="connsiteY3" fmla="*/ 940 h 2388796"/>
              <a:gd name="connsiteX4" fmla="*/ 323619 w 3355629"/>
              <a:gd name="connsiteY4" fmla="*/ 216840 h 2388796"/>
              <a:gd name="connsiteX5" fmla="*/ 2309 w 3355629"/>
              <a:gd name="connsiteY5" fmla="*/ 997890 h 2388796"/>
              <a:gd name="connsiteX6" fmla="*/ 448079 w 3355629"/>
              <a:gd name="connsiteY6" fmla="*/ 1604950 h 2388796"/>
              <a:gd name="connsiteX7" fmla="*/ 1386609 w 3355629"/>
              <a:gd name="connsiteY7" fmla="*/ 1709090 h 2388796"/>
              <a:gd name="connsiteX8" fmla="*/ 2756939 w 3355629"/>
              <a:gd name="connsiteY8" fmla="*/ 2388540 h 2388796"/>
              <a:gd name="connsiteX9" fmla="*/ 3285259 w 3355629"/>
              <a:gd name="connsiteY9" fmla="*/ 1768780 h 2388796"/>
              <a:gd name="connsiteX10" fmla="*/ 2543579 w 3355629"/>
              <a:gd name="connsiteY10" fmla="*/ 722300 h 2388796"/>
              <a:gd name="connsiteX0" fmla="*/ 2543579 w 3291587"/>
              <a:gd name="connsiteY0" fmla="*/ 722300 h 2337973"/>
              <a:gd name="connsiteX1" fmla="*/ 2543579 w 3291587"/>
              <a:gd name="connsiteY1" fmla="*/ 722300 h 2337973"/>
              <a:gd name="connsiteX2" fmla="*/ 2142260 w 3291587"/>
              <a:gd name="connsiteY2" fmla="*/ 272721 h 2337973"/>
              <a:gd name="connsiteX3" fmla="*/ 1334539 w 3291587"/>
              <a:gd name="connsiteY3" fmla="*/ 940 h 2337973"/>
              <a:gd name="connsiteX4" fmla="*/ 323619 w 3291587"/>
              <a:gd name="connsiteY4" fmla="*/ 216840 h 2337973"/>
              <a:gd name="connsiteX5" fmla="*/ 2309 w 3291587"/>
              <a:gd name="connsiteY5" fmla="*/ 997890 h 2337973"/>
              <a:gd name="connsiteX6" fmla="*/ 448079 w 3291587"/>
              <a:gd name="connsiteY6" fmla="*/ 1604950 h 2337973"/>
              <a:gd name="connsiteX7" fmla="*/ 1386609 w 3291587"/>
              <a:gd name="connsiteY7" fmla="*/ 1709090 h 2337973"/>
              <a:gd name="connsiteX8" fmla="*/ 2814089 w 3291587"/>
              <a:gd name="connsiteY8" fmla="*/ 2337740 h 2337973"/>
              <a:gd name="connsiteX9" fmla="*/ 3285259 w 3291587"/>
              <a:gd name="connsiteY9" fmla="*/ 1768780 h 2337973"/>
              <a:gd name="connsiteX10" fmla="*/ 2543579 w 3291587"/>
              <a:gd name="connsiteY10" fmla="*/ 722300 h 2337973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975379 w 3289852"/>
              <a:gd name="connsiteY0" fmla="*/ 982237 h 2362935"/>
              <a:gd name="connsiteX1" fmla="*/ 2543579 w 3289852"/>
              <a:gd name="connsiteY1" fmla="*/ 747287 h 2362935"/>
              <a:gd name="connsiteX2" fmla="*/ 1334539 w 3289852"/>
              <a:gd name="connsiteY2" fmla="*/ 25927 h 2362935"/>
              <a:gd name="connsiteX3" fmla="*/ 323619 w 3289852"/>
              <a:gd name="connsiteY3" fmla="*/ 241827 h 2362935"/>
              <a:gd name="connsiteX4" fmla="*/ 2309 w 3289852"/>
              <a:gd name="connsiteY4" fmla="*/ 1022877 h 2362935"/>
              <a:gd name="connsiteX5" fmla="*/ 448079 w 3289852"/>
              <a:gd name="connsiteY5" fmla="*/ 1629937 h 2362935"/>
              <a:gd name="connsiteX6" fmla="*/ 1386609 w 3289852"/>
              <a:gd name="connsiteY6" fmla="*/ 1734077 h 2362935"/>
              <a:gd name="connsiteX7" fmla="*/ 2814089 w 3289852"/>
              <a:gd name="connsiteY7" fmla="*/ 2362727 h 2362935"/>
              <a:gd name="connsiteX8" fmla="*/ 3285259 w 3289852"/>
              <a:gd name="connsiteY8" fmla="*/ 1793767 h 2362935"/>
              <a:gd name="connsiteX9" fmla="*/ 2975379 w 3289852"/>
              <a:gd name="connsiteY9" fmla="*/ 982237 h 2362935"/>
              <a:gd name="connsiteX0" fmla="*/ 3285259 w 3291587"/>
              <a:gd name="connsiteY0" fmla="*/ 179376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0" fmla="*/ 3285259 w 3289139"/>
              <a:gd name="connsiteY0" fmla="*/ 1793767 h 1810622"/>
              <a:gd name="connsiteX1" fmla="*/ 2543579 w 3289139"/>
              <a:gd name="connsiteY1" fmla="*/ 747287 h 1810622"/>
              <a:gd name="connsiteX2" fmla="*/ 1334539 w 3289139"/>
              <a:gd name="connsiteY2" fmla="*/ 25927 h 1810622"/>
              <a:gd name="connsiteX3" fmla="*/ 323619 w 3289139"/>
              <a:gd name="connsiteY3" fmla="*/ 241827 h 1810622"/>
              <a:gd name="connsiteX4" fmla="*/ 2309 w 3289139"/>
              <a:gd name="connsiteY4" fmla="*/ 1022877 h 1810622"/>
              <a:gd name="connsiteX5" fmla="*/ 448079 w 3289139"/>
              <a:gd name="connsiteY5" fmla="*/ 1629937 h 1810622"/>
              <a:gd name="connsiteX6" fmla="*/ 1386609 w 3289139"/>
              <a:gd name="connsiteY6" fmla="*/ 1734077 h 1810622"/>
              <a:gd name="connsiteX7" fmla="*/ 2236020 w 3289139"/>
              <a:gd name="connsiteY7" fmla="*/ 1416796 h 1810622"/>
              <a:gd name="connsiteX8" fmla="*/ 3285259 w 3289139"/>
              <a:gd name="connsiteY8" fmla="*/ 1793767 h 1810622"/>
              <a:gd name="connsiteX0" fmla="*/ 2236020 w 2587830"/>
              <a:gd name="connsiteY0" fmla="*/ 1416796 h 1764438"/>
              <a:gd name="connsiteX1" fmla="*/ 2543579 w 2587830"/>
              <a:gd name="connsiteY1" fmla="*/ 747287 h 1764438"/>
              <a:gd name="connsiteX2" fmla="*/ 1334539 w 2587830"/>
              <a:gd name="connsiteY2" fmla="*/ 25927 h 1764438"/>
              <a:gd name="connsiteX3" fmla="*/ 323619 w 2587830"/>
              <a:gd name="connsiteY3" fmla="*/ 241827 h 1764438"/>
              <a:gd name="connsiteX4" fmla="*/ 2309 w 2587830"/>
              <a:gd name="connsiteY4" fmla="*/ 1022877 h 1764438"/>
              <a:gd name="connsiteX5" fmla="*/ 448079 w 2587830"/>
              <a:gd name="connsiteY5" fmla="*/ 1629937 h 1764438"/>
              <a:gd name="connsiteX6" fmla="*/ 1386609 w 2587830"/>
              <a:gd name="connsiteY6" fmla="*/ 1734077 h 1764438"/>
              <a:gd name="connsiteX7" fmla="*/ 2236020 w 2587830"/>
              <a:gd name="connsiteY7" fmla="*/ 1416796 h 1764438"/>
              <a:gd name="connsiteX0" fmla="*/ 2236020 w 2285083"/>
              <a:gd name="connsiteY0" fmla="*/ 1400476 h 1751697"/>
              <a:gd name="connsiteX1" fmla="*/ 2091634 w 2285083"/>
              <a:gd name="connsiteY1" fmla="*/ 468208 h 1751697"/>
              <a:gd name="connsiteX2" fmla="*/ 1334539 w 2285083"/>
              <a:gd name="connsiteY2" fmla="*/ 9607 h 1751697"/>
              <a:gd name="connsiteX3" fmla="*/ 323619 w 2285083"/>
              <a:gd name="connsiteY3" fmla="*/ 225507 h 1751697"/>
              <a:gd name="connsiteX4" fmla="*/ 2309 w 2285083"/>
              <a:gd name="connsiteY4" fmla="*/ 1006557 h 1751697"/>
              <a:gd name="connsiteX5" fmla="*/ 448079 w 2285083"/>
              <a:gd name="connsiteY5" fmla="*/ 1613617 h 1751697"/>
              <a:gd name="connsiteX6" fmla="*/ 1386609 w 2285083"/>
              <a:gd name="connsiteY6" fmla="*/ 1717757 h 1751697"/>
              <a:gd name="connsiteX7" fmla="*/ 2236020 w 2285083"/>
              <a:gd name="connsiteY7" fmla="*/ 1400476 h 1751697"/>
              <a:gd name="connsiteX0" fmla="*/ 2162448 w 2228108"/>
              <a:gd name="connsiteY0" fmla="*/ 1148227 h 1737252"/>
              <a:gd name="connsiteX1" fmla="*/ 2091634 w 2228108"/>
              <a:gd name="connsiteY1" fmla="*/ 468208 h 1737252"/>
              <a:gd name="connsiteX2" fmla="*/ 1334539 w 2228108"/>
              <a:gd name="connsiteY2" fmla="*/ 9607 h 1737252"/>
              <a:gd name="connsiteX3" fmla="*/ 323619 w 2228108"/>
              <a:gd name="connsiteY3" fmla="*/ 225507 h 1737252"/>
              <a:gd name="connsiteX4" fmla="*/ 2309 w 2228108"/>
              <a:gd name="connsiteY4" fmla="*/ 1006557 h 1737252"/>
              <a:gd name="connsiteX5" fmla="*/ 448079 w 2228108"/>
              <a:gd name="connsiteY5" fmla="*/ 1613617 h 1737252"/>
              <a:gd name="connsiteX6" fmla="*/ 1386609 w 2228108"/>
              <a:gd name="connsiteY6" fmla="*/ 1717757 h 1737252"/>
              <a:gd name="connsiteX7" fmla="*/ 2162448 w 2228108"/>
              <a:gd name="connsiteY7" fmla="*/ 1148227 h 1737252"/>
              <a:gd name="connsiteX0" fmla="*/ 2162448 w 2228108"/>
              <a:gd name="connsiteY0" fmla="*/ 1148227 h 1737252"/>
              <a:gd name="connsiteX1" fmla="*/ 2091634 w 2228108"/>
              <a:gd name="connsiteY1" fmla="*/ 468208 h 1737252"/>
              <a:gd name="connsiteX2" fmla="*/ 1334539 w 2228108"/>
              <a:gd name="connsiteY2" fmla="*/ 9607 h 1737252"/>
              <a:gd name="connsiteX3" fmla="*/ 323619 w 2228108"/>
              <a:gd name="connsiteY3" fmla="*/ 225507 h 1737252"/>
              <a:gd name="connsiteX4" fmla="*/ 2309 w 2228108"/>
              <a:gd name="connsiteY4" fmla="*/ 1006557 h 1737252"/>
              <a:gd name="connsiteX5" fmla="*/ 448079 w 2228108"/>
              <a:gd name="connsiteY5" fmla="*/ 1613617 h 1737252"/>
              <a:gd name="connsiteX6" fmla="*/ 1386609 w 2228108"/>
              <a:gd name="connsiteY6" fmla="*/ 1717757 h 1737252"/>
              <a:gd name="connsiteX7" fmla="*/ 2162448 w 2228108"/>
              <a:gd name="connsiteY7" fmla="*/ 1148227 h 1737252"/>
              <a:gd name="connsiteX0" fmla="*/ 2162448 w 2228108"/>
              <a:gd name="connsiteY0" fmla="*/ 1148227 h 1728805"/>
              <a:gd name="connsiteX1" fmla="*/ 2091634 w 2228108"/>
              <a:gd name="connsiteY1" fmla="*/ 468208 h 1728805"/>
              <a:gd name="connsiteX2" fmla="*/ 1334539 w 2228108"/>
              <a:gd name="connsiteY2" fmla="*/ 9607 h 1728805"/>
              <a:gd name="connsiteX3" fmla="*/ 323619 w 2228108"/>
              <a:gd name="connsiteY3" fmla="*/ 225507 h 1728805"/>
              <a:gd name="connsiteX4" fmla="*/ 2309 w 2228108"/>
              <a:gd name="connsiteY4" fmla="*/ 1006557 h 1728805"/>
              <a:gd name="connsiteX5" fmla="*/ 448079 w 2228108"/>
              <a:gd name="connsiteY5" fmla="*/ 1613617 h 1728805"/>
              <a:gd name="connsiteX6" fmla="*/ 1386609 w 2228108"/>
              <a:gd name="connsiteY6" fmla="*/ 1717757 h 1728805"/>
              <a:gd name="connsiteX7" fmla="*/ 2162448 w 2228108"/>
              <a:gd name="connsiteY7" fmla="*/ 1148227 h 17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8108" h="1728805">
                <a:moveTo>
                  <a:pt x="2162448" y="1148227"/>
                </a:moveTo>
                <a:cubicBezTo>
                  <a:pt x="2279952" y="939969"/>
                  <a:pt x="2229619" y="657978"/>
                  <a:pt x="2091634" y="468208"/>
                </a:cubicBezTo>
                <a:cubicBezTo>
                  <a:pt x="1953649" y="278438"/>
                  <a:pt x="1629208" y="50057"/>
                  <a:pt x="1334539" y="9607"/>
                </a:cubicBezTo>
                <a:cubicBezTo>
                  <a:pt x="1039870" y="-30843"/>
                  <a:pt x="545657" y="59349"/>
                  <a:pt x="323619" y="225507"/>
                </a:cubicBezTo>
                <a:cubicBezTo>
                  <a:pt x="101581" y="391665"/>
                  <a:pt x="-18434" y="775205"/>
                  <a:pt x="2309" y="1006557"/>
                </a:cubicBezTo>
                <a:cubicBezTo>
                  <a:pt x="23052" y="1237909"/>
                  <a:pt x="217362" y="1495084"/>
                  <a:pt x="448079" y="1613617"/>
                </a:cubicBezTo>
                <a:cubicBezTo>
                  <a:pt x="678796" y="1732150"/>
                  <a:pt x="792577" y="1742770"/>
                  <a:pt x="1386609" y="1717757"/>
                </a:cubicBezTo>
                <a:cubicBezTo>
                  <a:pt x="1822985" y="1671723"/>
                  <a:pt x="2044944" y="1356485"/>
                  <a:pt x="2162448" y="114822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5335E-EAB1-A00B-235E-DE0FCB85B0F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6429C-F9E7-1089-2381-91DCD3F9B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61A0C8-4E0C-9838-08A7-5EF48C47672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A6C9D-CCA7-BE5A-D81C-2CB8BD6EB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3A435-358D-8372-C8E8-CED91EDC43C5}"/>
              </a:ext>
            </a:extLst>
          </p:cNvPr>
          <p:cNvSpPr txBox="1"/>
          <p:nvPr/>
        </p:nvSpPr>
        <p:spPr>
          <a:xfrm>
            <a:off x="2579952" y="3105834"/>
            <a:ext cx="703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Some fungi can break down plastic</a:t>
            </a:r>
            <a:endParaRPr lang="en-GB" sz="3600" b="1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A616C0-233A-6C6D-6056-A99C22F82459}"/>
              </a:ext>
            </a:extLst>
          </p:cNvPr>
          <p:cNvGrpSpPr/>
          <p:nvPr/>
        </p:nvGrpSpPr>
        <p:grpSpPr>
          <a:xfrm rot="20501624">
            <a:off x="7290826" y="3568576"/>
            <a:ext cx="2583388" cy="1015663"/>
            <a:chOff x="2919368" y="1185573"/>
            <a:chExt cx="11312786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2439BB-2A40-5373-E879-974C0327481D}"/>
                </a:ext>
              </a:extLst>
            </p:cNvPr>
            <p:cNvSpPr txBox="1"/>
            <p:nvPr/>
          </p:nvSpPr>
          <p:spPr>
            <a:xfrm>
              <a:off x="3179425" y="1185573"/>
              <a:ext cx="110180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TRUE!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4A488E-696E-4CFE-F9E0-14E208A205AF}"/>
                </a:ext>
              </a:extLst>
            </p:cNvPr>
            <p:cNvSpPr/>
            <p:nvPr/>
          </p:nvSpPr>
          <p:spPr>
            <a:xfrm>
              <a:off x="2919368" y="1190063"/>
              <a:ext cx="11312786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62106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61A0C8-4E0C-9838-08A7-5EF48C47672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A6C9D-CCA7-BE5A-D81C-2CB8BD6EB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14EA2E7-9968-FD2F-E560-76F5631E6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62" y="1400482"/>
            <a:ext cx="2982933" cy="298293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A5657A-0311-0E68-3E1F-2A0C2C357EF4}"/>
              </a:ext>
            </a:extLst>
          </p:cNvPr>
          <p:cNvSpPr/>
          <p:nvPr/>
        </p:nvSpPr>
        <p:spPr>
          <a:xfrm rot="11108695">
            <a:off x="6929186" y="2652388"/>
            <a:ext cx="734103" cy="590550"/>
          </a:xfrm>
          <a:custGeom>
            <a:avLst/>
            <a:gdLst>
              <a:gd name="connsiteX0" fmla="*/ 400470 w 734103"/>
              <a:gd name="connsiteY0" fmla="*/ 501650 h 590550"/>
              <a:gd name="connsiteX1" fmla="*/ 400470 w 734103"/>
              <a:gd name="connsiteY1" fmla="*/ 501650 h 590550"/>
              <a:gd name="connsiteX2" fmla="*/ 216320 w 734103"/>
              <a:gd name="connsiteY2" fmla="*/ 400050 h 590550"/>
              <a:gd name="connsiteX3" fmla="*/ 95670 w 734103"/>
              <a:gd name="connsiteY3" fmla="*/ 146050 h 590550"/>
              <a:gd name="connsiteX4" fmla="*/ 51220 w 734103"/>
              <a:gd name="connsiteY4" fmla="*/ 57150 h 590550"/>
              <a:gd name="connsiteX5" fmla="*/ 420 w 734103"/>
              <a:gd name="connsiteY5" fmla="*/ 6350 h 590550"/>
              <a:gd name="connsiteX6" fmla="*/ 420 w 734103"/>
              <a:gd name="connsiteY6" fmla="*/ 0 h 590550"/>
              <a:gd name="connsiteX7" fmla="*/ 667170 w 734103"/>
              <a:gd name="connsiteY7" fmla="*/ 190500 h 590550"/>
              <a:gd name="connsiteX8" fmla="*/ 730670 w 734103"/>
              <a:gd name="connsiteY8" fmla="*/ 469900 h 590550"/>
              <a:gd name="connsiteX9" fmla="*/ 686220 w 734103"/>
              <a:gd name="connsiteY9" fmla="*/ 590550 h 590550"/>
              <a:gd name="connsiteX10" fmla="*/ 597320 w 734103"/>
              <a:gd name="connsiteY10" fmla="*/ 584200 h 590550"/>
              <a:gd name="connsiteX11" fmla="*/ 552870 w 734103"/>
              <a:gd name="connsiteY11" fmla="*/ 552450 h 590550"/>
              <a:gd name="connsiteX12" fmla="*/ 495720 w 734103"/>
              <a:gd name="connsiteY12" fmla="*/ 527050 h 590550"/>
              <a:gd name="connsiteX13" fmla="*/ 451270 w 734103"/>
              <a:gd name="connsiteY13" fmla="*/ 520700 h 590550"/>
              <a:gd name="connsiteX14" fmla="*/ 419520 w 734103"/>
              <a:gd name="connsiteY14" fmla="*/ 514350 h 590550"/>
              <a:gd name="connsiteX15" fmla="*/ 394120 w 734103"/>
              <a:gd name="connsiteY15" fmla="*/ 501650 h 590550"/>
              <a:gd name="connsiteX16" fmla="*/ 400470 w 734103"/>
              <a:gd name="connsiteY16" fmla="*/ 5016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4103" h="590550" fill="none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35246" y="476992"/>
                  <a:pt x="261706" y="462069"/>
                  <a:pt x="216320" y="400050"/>
                </a:cubicBezTo>
                <a:cubicBezTo>
                  <a:pt x="188033" y="370383"/>
                  <a:pt x="108651" y="176663"/>
                  <a:pt x="95670" y="146050"/>
                </a:cubicBezTo>
                <a:cubicBezTo>
                  <a:pt x="83948" y="116501"/>
                  <a:pt x="73975" y="81424"/>
                  <a:pt x="51220" y="57150"/>
                </a:cubicBezTo>
                <a:cubicBezTo>
                  <a:pt x="1314" y="-6258"/>
                  <a:pt x="34860" y="64992"/>
                  <a:pt x="420" y="6350"/>
                </a:cubicBezTo>
                <a:cubicBezTo>
                  <a:pt x="-710" y="4471"/>
                  <a:pt x="446" y="2047"/>
                  <a:pt x="420" y="0"/>
                </a:cubicBezTo>
                <a:cubicBezTo>
                  <a:pt x="290950" y="81704"/>
                  <a:pt x="475531" y="162705"/>
                  <a:pt x="667170" y="190500"/>
                </a:cubicBezTo>
                <a:cubicBezTo>
                  <a:pt x="708562" y="301661"/>
                  <a:pt x="719835" y="321438"/>
                  <a:pt x="730670" y="469900"/>
                </a:cubicBezTo>
                <a:cubicBezTo>
                  <a:pt x="734872" y="569387"/>
                  <a:pt x="739558" y="555311"/>
                  <a:pt x="686220" y="590550"/>
                </a:cubicBezTo>
                <a:cubicBezTo>
                  <a:pt x="652750" y="589264"/>
                  <a:pt x="625324" y="587491"/>
                  <a:pt x="597320" y="584200"/>
                </a:cubicBezTo>
                <a:cubicBezTo>
                  <a:pt x="565337" y="580131"/>
                  <a:pt x="581450" y="570171"/>
                  <a:pt x="552870" y="552450"/>
                </a:cubicBezTo>
                <a:cubicBezTo>
                  <a:pt x="531921" y="543892"/>
                  <a:pt x="516088" y="534025"/>
                  <a:pt x="495720" y="527050"/>
                </a:cubicBezTo>
                <a:cubicBezTo>
                  <a:pt x="478624" y="522945"/>
                  <a:pt x="466360" y="522965"/>
                  <a:pt x="451270" y="520700"/>
                </a:cubicBezTo>
                <a:cubicBezTo>
                  <a:pt x="442561" y="519626"/>
                  <a:pt x="429119" y="515634"/>
                  <a:pt x="419520" y="514350"/>
                </a:cubicBezTo>
                <a:cubicBezTo>
                  <a:pt x="409870" y="510536"/>
                  <a:pt x="401547" y="506672"/>
                  <a:pt x="394120" y="501650"/>
                </a:cubicBezTo>
                <a:cubicBezTo>
                  <a:pt x="388072" y="498831"/>
                  <a:pt x="399331" y="501773"/>
                  <a:pt x="400470" y="501650"/>
                </a:cubicBezTo>
                <a:close/>
              </a:path>
              <a:path w="734103" h="590550" stroke="0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24763" y="464064"/>
                  <a:pt x="253453" y="445998"/>
                  <a:pt x="216320" y="400050"/>
                </a:cubicBezTo>
                <a:cubicBezTo>
                  <a:pt x="187386" y="373195"/>
                  <a:pt x="108381" y="178140"/>
                  <a:pt x="95670" y="146050"/>
                </a:cubicBezTo>
                <a:cubicBezTo>
                  <a:pt x="80660" y="117139"/>
                  <a:pt x="68454" y="91493"/>
                  <a:pt x="51220" y="57150"/>
                </a:cubicBezTo>
                <a:cubicBezTo>
                  <a:pt x="1012" y="-18568"/>
                  <a:pt x="19621" y="53408"/>
                  <a:pt x="420" y="6350"/>
                </a:cubicBezTo>
                <a:cubicBezTo>
                  <a:pt x="-733" y="4073"/>
                  <a:pt x="466" y="1978"/>
                  <a:pt x="420" y="0"/>
                </a:cubicBezTo>
                <a:cubicBezTo>
                  <a:pt x="226922" y="90756"/>
                  <a:pt x="464372" y="124356"/>
                  <a:pt x="667170" y="190500"/>
                </a:cubicBezTo>
                <a:cubicBezTo>
                  <a:pt x="710380" y="304100"/>
                  <a:pt x="720629" y="320480"/>
                  <a:pt x="730670" y="469900"/>
                </a:cubicBezTo>
                <a:cubicBezTo>
                  <a:pt x="737763" y="573947"/>
                  <a:pt x="737721" y="560093"/>
                  <a:pt x="686220" y="590550"/>
                </a:cubicBezTo>
                <a:cubicBezTo>
                  <a:pt x="657840" y="590465"/>
                  <a:pt x="627097" y="581352"/>
                  <a:pt x="597320" y="584200"/>
                </a:cubicBezTo>
                <a:cubicBezTo>
                  <a:pt x="566588" y="578219"/>
                  <a:pt x="580679" y="569833"/>
                  <a:pt x="552870" y="552450"/>
                </a:cubicBezTo>
                <a:cubicBezTo>
                  <a:pt x="539130" y="544801"/>
                  <a:pt x="518660" y="530812"/>
                  <a:pt x="495720" y="527050"/>
                </a:cubicBezTo>
                <a:cubicBezTo>
                  <a:pt x="479623" y="521699"/>
                  <a:pt x="466808" y="526221"/>
                  <a:pt x="451270" y="520700"/>
                </a:cubicBezTo>
                <a:cubicBezTo>
                  <a:pt x="440366" y="518346"/>
                  <a:pt x="430944" y="514392"/>
                  <a:pt x="419520" y="514350"/>
                </a:cubicBezTo>
                <a:cubicBezTo>
                  <a:pt x="411705" y="507902"/>
                  <a:pt x="403443" y="506714"/>
                  <a:pt x="394120" y="501650"/>
                </a:cubicBezTo>
                <a:cubicBezTo>
                  <a:pt x="388175" y="499152"/>
                  <a:pt x="399570" y="501605"/>
                  <a:pt x="400470" y="5016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84319376">
                  <a:custGeom>
                    <a:avLst/>
                    <a:gdLst>
                      <a:gd name="connsiteX0" fmla="*/ 400470 w 734103"/>
                      <a:gd name="connsiteY0" fmla="*/ 501650 h 590550"/>
                      <a:gd name="connsiteX1" fmla="*/ 400470 w 734103"/>
                      <a:gd name="connsiteY1" fmla="*/ 501650 h 590550"/>
                      <a:gd name="connsiteX2" fmla="*/ 216320 w 734103"/>
                      <a:gd name="connsiteY2" fmla="*/ 400050 h 590550"/>
                      <a:gd name="connsiteX3" fmla="*/ 95670 w 734103"/>
                      <a:gd name="connsiteY3" fmla="*/ 146050 h 590550"/>
                      <a:gd name="connsiteX4" fmla="*/ 51220 w 734103"/>
                      <a:gd name="connsiteY4" fmla="*/ 57150 h 590550"/>
                      <a:gd name="connsiteX5" fmla="*/ 420 w 734103"/>
                      <a:gd name="connsiteY5" fmla="*/ 6350 h 590550"/>
                      <a:gd name="connsiteX6" fmla="*/ 420 w 734103"/>
                      <a:gd name="connsiteY6" fmla="*/ 0 h 590550"/>
                      <a:gd name="connsiteX7" fmla="*/ 667170 w 734103"/>
                      <a:gd name="connsiteY7" fmla="*/ 190500 h 590550"/>
                      <a:gd name="connsiteX8" fmla="*/ 730670 w 734103"/>
                      <a:gd name="connsiteY8" fmla="*/ 469900 h 590550"/>
                      <a:gd name="connsiteX9" fmla="*/ 686220 w 734103"/>
                      <a:gd name="connsiteY9" fmla="*/ 590550 h 590550"/>
                      <a:gd name="connsiteX10" fmla="*/ 597320 w 734103"/>
                      <a:gd name="connsiteY10" fmla="*/ 584200 h 590550"/>
                      <a:gd name="connsiteX11" fmla="*/ 552870 w 734103"/>
                      <a:gd name="connsiteY11" fmla="*/ 552450 h 590550"/>
                      <a:gd name="connsiteX12" fmla="*/ 495720 w 734103"/>
                      <a:gd name="connsiteY12" fmla="*/ 527050 h 590550"/>
                      <a:gd name="connsiteX13" fmla="*/ 451270 w 734103"/>
                      <a:gd name="connsiteY13" fmla="*/ 520700 h 590550"/>
                      <a:gd name="connsiteX14" fmla="*/ 419520 w 734103"/>
                      <a:gd name="connsiteY14" fmla="*/ 514350 h 590550"/>
                      <a:gd name="connsiteX15" fmla="*/ 394120 w 734103"/>
                      <a:gd name="connsiteY15" fmla="*/ 501650 h 590550"/>
                      <a:gd name="connsiteX16" fmla="*/ 400470 w 734103"/>
                      <a:gd name="connsiteY16" fmla="*/ 501650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34103" h="590550">
                        <a:moveTo>
                          <a:pt x="400470" y="501650"/>
                        </a:moveTo>
                        <a:lnTo>
                          <a:pt x="400470" y="501650"/>
                        </a:lnTo>
                        <a:cubicBezTo>
                          <a:pt x="339087" y="467783"/>
                          <a:pt x="268496" y="446875"/>
                          <a:pt x="216320" y="400050"/>
                        </a:cubicBezTo>
                        <a:cubicBezTo>
                          <a:pt x="189176" y="375690"/>
                          <a:pt x="108068" y="173171"/>
                          <a:pt x="95670" y="146050"/>
                        </a:cubicBezTo>
                        <a:cubicBezTo>
                          <a:pt x="81895" y="115918"/>
                          <a:pt x="69929" y="84493"/>
                          <a:pt x="51220" y="57150"/>
                        </a:cubicBezTo>
                        <a:cubicBezTo>
                          <a:pt x="-42" y="-17772"/>
                          <a:pt x="25660" y="56830"/>
                          <a:pt x="420" y="6350"/>
                        </a:cubicBezTo>
                        <a:cubicBezTo>
                          <a:pt x="-527" y="4457"/>
                          <a:pt x="420" y="2117"/>
                          <a:pt x="420" y="0"/>
                        </a:cubicBezTo>
                        <a:lnTo>
                          <a:pt x="667170" y="190500"/>
                        </a:lnTo>
                        <a:cubicBezTo>
                          <a:pt x="707132" y="302394"/>
                          <a:pt x="721243" y="325350"/>
                          <a:pt x="730670" y="469900"/>
                        </a:cubicBezTo>
                        <a:cubicBezTo>
                          <a:pt x="737279" y="571243"/>
                          <a:pt x="739700" y="558462"/>
                          <a:pt x="686220" y="590550"/>
                        </a:cubicBezTo>
                        <a:cubicBezTo>
                          <a:pt x="656587" y="588433"/>
                          <a:pt x="626825" y="587671"/>
                          <a:pt x="597320" y="584200"/>
                        </a:cubicBezTo>
                        <a:cubicBezTo>
                          <a:pt x="567072" y="580641"/>
                          <a:pt x="582715" y="570816"/>
                          <a:pt x="552870" y="552450"/>
                        </a:cubicBezTo>
                        <a:cubicBezTo>
                          <a:pt x="535116" y="541524"/>
                          <a:pt x="515618" y="533268"/>
                          <a:pt x="495720" y="527050"/>
                        </a:cubicBezTo>
                        <a:cubicBezTo>
                          <a:pt x="481434" y="522586"/>
                          <a:pt x="466033" y="523161"/>
                          <a:pt x="451270" y="520700"/>
                        </a:cubicBezTo>
                        <a:cubicBezTo>
                          <a:pt x="440624" y="518926"/>
                          <a:pt x="430103" y="516467"/>
                          <a:pt x="419520" y="514350"/>
                        </a:cubicBezTo>
                        <a:cubicBezTo>
                          <a:pt x="411053" y="510117"/>
                          <a:pt x="402821" y="505379"/>
                          <a:pt x="394120" y="501650"/>
                        </a:cubicBezTo>
                        <a:cubicBezTo>
                          <a:pt x="387968" y="499013"/>
                          <a:pt x="399412" y="501650"/>
                          <a:pt x="400470" y="50165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80372-12FF-94FC-5E3A-1799B0BBC681}"/>
              </a:ext>
            </a:extLst>
          </p:cNvPr>
          <p:cNvSpPr/>
          <p:nvPr/>
        </p:nvSpPr>
        <p:spPr>
          <a:xfrm>
            <a:off x="6673756" y="2683513"/>
            <a:ext cx="734103" cy="590550"/>
          </a:xfrm>
          <a:custGeom>
            <a:avLst/>
            <a:gdLst>
              <a:gd name="connsiteX0" fmla="*/ 400470 w 734103"/>
              <a:gd name="connsiteY0" fmla="*/ 501650 h 590550"/>
              <a:gd name="connsiteX1" fmla="*/ 400470 w 734103"/>
              <a:gd name="connsiteY1" fmla="*/ 501650 h 590550"/>
              <a:gd name="connsiteX2" fmla="*/ 216320 w 734103"/>
              <a:gd name="connsiteY2" fmla="*/ 400050 h 590550"/>
              <a:gd name="connsiteX3" fmla="*/ 95670 w 734103"/>
              <a:gd name="connsiteY3" fmla="*/ 146050 h 590550"/>
              <a:gd name="connsiteX4" fmla="*/ 51220 w 734103"/>
              <a:gd name="connsiteY4" fmla="*/ 57150 h 590550"/>
              <a:gd name="connsiteX5" fmla="*/ 420 w 734103"/>
              <a:gd name="connsiteY5" fmla="*/ 6350 h 590550"/>
              <a:gd name="connsiteX6" fmla="*/ 420 w 734103"/>
              <a:gd name="connsiteY6" fmla="*/ 0 h 590550"/>
              <a:gd name="connsiteX7" fmla="*/ 667170 w 734103"/>
              <a:gd name="connsiteY7" fmla="*/ 190500 h 590550"/>
              <a:gd name="connsiteX8" fmla="*/ 730670 w 734103"/>
              <a:gd name="connsiteY8" fmla="*/ 469900 h 590550"/>
              <a:gd name="connsiteX9" fmla="*/ 686220 w 734103"/>
              <a:gd name="connsiteY9" fmla="*/ 590550 h 590550"/>
              <a:gd name="connsiteX10" fmla="*/ 597320 w 734103"/>
              <a:gd name="connsiteY10" fmla="*/ 584200 h 590550"/>
              <a:gd name="connsiteX11" fmla="*/ 552870 w 734103"/>
              <a:gd name="connsiteY11" fmla="*/ 552450 h 590550"/>
              <a:gd name="connsiteX12" fmla="*/ 495720 w 734103"/>
              <a:gd name="connsiteY12" fmla="*/ 527050 h 590550"/>
              <a:gd name="connsiteX13" fmla="*/ 451270 w 734103"/>
              <a:gd name="connsiteY13" fmla="*/ 520700 h 590550"/>
              <a:gd name="connsiteX14" fmla="*/ 419520 w 734103"/>
              <a:gd name="connsiteY14" fmla="*/ 514350 h 590550"/>
              <a:gd name="connsiteX15" fmla="*/ 394120 w 734103"/>
              <a:gd name="connsiteY15" fmla="*/ 501650 h 590550"/>
              <a:gd name="connsiteX16" fmla="*/ 400470 w 734103"/>
              <a:gd name="connsiteY16" fmla="*/ 5016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4103" h="590550" fill="none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35246" y="476992"/>
                  <a:pt x="261706" y="462069"/>
                  <a:pt x="216320" y="400050"/>
                </a:cubicBezTo>
                <a:cubicBezTo>
                  <a:pt x="188033" y="370383"/>
                  <a:pt x="108651" y="176663"/>
                  <a:pt x="95670" y="146050"/>
                </a:cubicBezTo>
                <a:cubicBezTo>
                  <a:pt x="83948" y="116501"/>
                  <a:pt x="73975" y="81424"/>
                  <a:pt x="51220" y="57150"/>
                </a:cubicBezTo>
                <a:cubicBezTo>
                  <a:pt x="1314" y="-6258"/>
                  <a:pt x="34860" y="64992"/>
                  <a:pt x="420" y="6350"/>
                </a:cubicBezTo>
                <a:cubicBezTo>
                  <a:pt x="-710" y="4471"/>
                  <a:pt x="446" y="2047"/>
                  <a:pt x="420" y="0"/>
                </a:cubicBezTo>
                <a:cubicBezTo>
                  <a:pt x="290950" y="81704"/>
                  <a:pt x="475531" y="162705"/>
                  <a:pt x="667170" y="190500"/>
                </a:cubicBezTo>
                <a:cubicBezTo>
                  <a:pt x="708562" y="301661"/>
                  <a:pt x="719835" y="321438"/>
                  <a:pt x="730670" y="469900"/>
                </a:cubicBezTo>
                <a:cubicBezTo>
                  <a:pt x="734872" y="569387"/>
                  <a:pt x="739558" y="555311"/>
                  <a:pt x="686220" y="590550"/>
                </a:cubicBezTo>
                <a:cubicBezTo>
                  <a:pt x="652750" y="589264"/>
                  <a:pt x="625324" y="587491"/>
                  <a:pt x="597320" y="584200"/>
                </a:cubicBezTo>
                <a:cubicBezTo>
                  <a:pt x="565337" y="580131"/>
                  <a:pt x="581450" y="570171"/>
                  <a:pt x="552870" y="552450"/>
                </a:cubicBezTo>
                <a:cubicBezTo>
                  <a:pt x="531921" y="543892"/>
                  <a:pt x="516088" y="534025"/>
                  <a:pt x="495720" y="527050"/>
                </a:cubicBezTo>
                <a:cubicBezTo>
                  <a:pt x="478624" y="522945"/>
                  <a:pt x="466360" y="522965"/>
                  <a:pt x="451270" y="520700"/>
                </a:cubicBezTo>
                <a:cubicBezTo>
                  <a:pt x="442561" y="519626"/>
                  <a:pt x="429119" y="515634"/>
                  <a:pt x="419520" y="514350"/>
                </a:cubicBezTo>
                <a:cubicBezTo>
                  <a:pt x="409870" y="510536"/>
                  <a:pt x="401547" y="506672"/>
                  <a:pt x="394120" y="501650"/>
                </a:cubicBezTo>
                <a:cubicBezTo>
                  <a:pt x="388072" y="498831"/>
                  <a:pt x="399331" y="501773"/>
                  <a:pt x="400470" y="501650"/>
                </a:cubicBezTo>
                <a:close/>
              </a:path>
              <a:path w="734103" h="590550" stroke="0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24763" y="464064"/>
                  <a:pt x="253453" y="445998"/>
                  <a:pt x="216320" y="400050"/>
                </a:cubicBezTo>
                <a:cubicBezTo>
                  <a:pt x="187386" y="373195"/>
                  <a:pt x="108381" y="178140"/>
                  <a:pt x="95670" y="146050"/>
                </a:cubicBezTo>
                <a:cubicBezTo>
                  <a:pt x="80660" y="117139"/>
                  <a:pt x="68454" y="91493"/>
                  <a:pt x="51220" y="57150"/>
                </a:cubicBezTo>
                <a:cubicBezTo>
                  <a:pt x="1012" y="-18568"/>
                  <a:pt x="19621" y="53408"/>
                  <a:pt x="420" y="6350"/>
                </a:cubicBezTo>
                <a:cubicBezTo>
                  <a:pt x="-733" y="4073"/>
                  <a:pt x="466" y="1978"/>
                  <a:pt x="420" y="0"/>
                </a:cubicBezTo>
                <a:cubicBezTo>
                  <a:pt x="226922" y="90756"/>
                  <a:pt x="464372" y="124356"/>
                  <a:pt x="667170" y="190500"/>
                </a:cubicBezTo>
                <a:cubicBezTo>
                  <a:pt x="710380" y="304100"/>
                  <a:pt x="720629" y="320480"/>
                  <a:pt x="730670" y="469900"/>
                </a:cubicBezTo>
                <a:cubicBezTo>
                  <a:pt x="737763" y="573947"/>
                  <a:pt x="737721" y="560093"/>
                  <a:pt x="686220" y="590550"/>
                </a:cubicBezTo>
                <a:cubicBezTo>
                  <a:pt x="657840" y="590465"/>
                  <a:pt x="627097" y="581352"/>
                  <a:pt x="597320" y="584200"/>
                </a:cubicBezTo>
                <a:cubicBezTo>
                  <a:pt x="566588" y="578219"/>
                  <a:pt x="580679" y="569833"/>
                  <a:pt x="552870" y="552450"/>
                </a:cubicBezTo>
                <a:cubicBezTo>
                  <a:pt x="539130" y="544801"/>
                  <a:pt x="518660" y="530812"/>
                  <a:pt x="495720" y="527050"/>
                </a:cubicBezTo>
                <a:cubicBezTo>
                  <a:pt x="479623" y="521699"/>
                  <a:pt x="466808" y="526221"/>
                  <a:pt x="451270" y="520700"/>
                </a:cubicBezTo>
                <a:cubicBezTo>
                  <a:pt x="440366" y="518346"/>
                  <a:pt x="430944" y="514392"/>
                  <a:pt x="419520" y="514350"/>
                </a:cubicBezTo>
                <a:cubicBezTo>
                  <a:pt x="411705" y="507902"/>
                  <a:pt x="403443" y="506714"/>
                  <a:pt x="394120" y="501650"/>
                </a:cubicBezTo>
                <a:cubicBezTo>
                  <a:pt x="388175" y="499152"/>
                  <a:pt x="399570" y="501605"/>
                  <a:pt x="400470" y="5016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84319376">
                  <a:custGeom>
                    <a:avLst/>
                    <a:gdLst>
                      <a:gd name="connsiteX0" fmla="*/ 400470 w 734103"/>
                      <a:gd name="connsiteY0" fmla="*/ 501650 h 590550"/>
                      <a:gd name="connsiteX1" fmla="*/ 400470 w 734103"/>
                      <a:gd name="connsiteY1" fmla="*/ 501650 h 590550"/>
                      <a:gd name="connsiteX2" fmla="*/ 216320 w 734103"/>
                      <a:gd name="connsiteY2" fmla="*/ 400050 h 590550"/>
                      <a:gd name="connsiteX3" fmla="*/ 95670 w 734103"/>
                      <a:gd name="connsiteY3" fmla="*/ 146050 h 590550"/>
                      <a:gd name="connsiteX4" fmla="*/ 51220 w 734103"/>
                      <a:gd name="connsiteY4" fmla="*/ 57150 h 590550"/>
                      <a:gd name="connsiteX5" fmla="*/ 420 w 734103"/>
                      <a:gd name="connsiteY5" fmla="*/ 6350 h 590550"/>
                      <a:gd name="connsiteX6" fmla="*/ 420 w 734103"/>
                      <a:gd name="connsiteY6" fmla="*/ 0 h 590550"/>
                      <a:gd name="connsiteX7" fmla="*/ 667170 w 734103"/>
                      <a:gd name="connsiteY7" fmla="*/ 190500 h 590550"/>
                      <a:gd name="connsiteX8" fmla="*/ 730670 w 734103"/>
                      <a:gd name="connsiteY8" fmla="*/ 469900 h 590550"/>
                      <a:gd name="connsiteX9" fmla="*/ 686220 w 734103"/>
                      <a:gd name="connsiteY9" fmla="*/ 590550 h 590550"/>
                      <a:gd name="connsiteX10" fmla="*/ 597320 w 734103"/>
                      <a:gd name="connsiteY10" fmla="*/ 584200 h 590550"/>
                      <a:gd name="connsiteX11" fmla="*/ 552870 w 734103"/>
                      <a:gd name="connsiteY11" fmla="*/ 552450 h 590550"/>
                      <a:gd name="connsiteX12" fmla="*/ 495720 w 734103"/>
                      <a:gd name="connsiteY12" fmla="*/ 527050 h 590550"/>
                      <a:gd name="connsiteX13" fmla="*/ 451270 w 734103"/>
                      <a:gd name="connsiteY13" fmla="*/ 520700 h 590550"/>
                      <a:gd name="connsiteX14" fmla="*/ 419520 w 734103"/>
                      <a:gd name="connsiteY14" fmla="*/ 514350 h 590550"/>
                      <a:gd name="connsiteX15" fmla="*/ 394120 w 734103"/>
                      <a:gd name="connsiteY15" fmla="*/ 501650 h 590550"/>
                      <a:gd name="connsiteX16" fmla="*/ 400470 w 734103"/>
                      <a:gd name="connsiteY16" fmla="*/ 501650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34103" h="590550">
                        <a:moveTo>
                          <a:pt x="400470" y="501650"/>
                        </a:moveTo>
                        <a:lnTo>
                          <a:pt x="400470" y="501650"/>
                        </a:lnTo>
                        <a:cubicBezTo>
                          <a:pt x="339087" y="467783"/>
                          <a:pt x="268496" y="446875"/>
                          <a:pt x="216320" y="400050"/>
                        </a:cubicBezTo>
                        <a:cubicBezTo>
                          <a:pt x="189176" y="375690"/>
                          <a:pt x="108068" y="173171"/>
                          <a:pt x="95670" y="146050"/>
                        </a:cubicBezTo>
                        <a:cubicBezTo>
                          <a:pt x="81895" y="115918"/>
                          <a:pt x="69929" y="84493"/>
                          <a:pt x="51220" y="57150"/>
                        </a:cubicBezTo>
                        <a:cubicBezTo>
                          <a:pt x="-42" y="-17772"/>
                          <a:pt x="25660" y="56830"/>
                          <a:pt x="420" y="6350"/>
                        </a:cubicBezTo>
                        <a:cubicBezTo>
                          <a:pt x="-527" y="4457"/>
                          <a:pt x="420" y="2117"/>
                          <a:pt x="420" y="0"/>
                        </a:cubicBezTo>
                        <a:lnTo>
                          <a:pt x="667170" y="190500"/>
                        </a:lnTo>
                        <a:cubicBezTo>
                          <a:pt x="707132" y="302394"/>
                          <a:pt x="721243" y="325350"/>
                          <a:pt x="730670" y="469900"/>
                        </a:cubicBezTo>
                        <a:cubicBezTo>
                          <a:pt x="737279" y="571243"/>
                          <a:pt x="739700" y="558462"/>
                          <a:pt x="686220" y="590550"/>
                        </a:cubicBezTo>
                        <a:cubicBezTo>
                          <a:pt x="656587" y="588433"/>
                          <a:pt x="626825" y="587671"/>
                          <a:pt x="597320" y="584200"/>
                        </a:cubicBezTo>
                        <a:cubicBezTo>
                          <a:pt x="567072" y="580641"/>
                          <a:pt x="582715" y="570816"/>
                          <a:pt x="552870" y="552450"/>
                        </a:cubicBezTo>
                        <a:cubicBezTo>
                          <a:pt x="535116" y="541524"/>
                          <a:pt x="515618" y="533268"/>
                          <a:pt x="495720" y="527050"/>
                        </a:cubicBezTo>
                        <a:cubicBezTo>
                          <a:pt x="481434" y="522586"/>
                          <a:pt x="466033" y="523161"/>
                          <a:pt x="451270" y="520700"/>
                        </a:cubicBezTo>
                        <a:cubicBezTo>
                          <a:pt x="440624" y="518926"/>
                          <a:pt x="430103" y="516467"/>
                          <a:pt x="419520" y="514350"/>
                        </a:cubicBezTo>
                        <a:cubicBezTo>
                          <a:pt x="411053" y="510117"/>
                          <a:pt x="402821" y="505379"/>
                          <a:pt x="394120" y="501650"/>
                        </a:cubicBezTo>
                        <a:cubicBezTo>
                          <a:pt x="387968" y="499013"/>
                          <a:pt x="399412" y="501650"/>
                          <a:pt x="400470" y="50165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14D9CC-16FB-F4F4-ED2A-6EF86CF81FC6}"/>
              </a:ext>
            </a:extLst>
          </p:cNvPr>
          <p:cNvSpPr/>
          <p:nvPr/>
        </p:nvSpPr>
        <p:spPr>
          <a:xfrm rot="8128286">
            <a:off x="6935554" y="2607093"/>
            <a:ext cx="734103" cy="590550"/>
          </a:xfrm>
          <a:custGeom>
            <a:avLst/>
            <a:gdLst>
              <a:gd name="connsiteX0" fmla="*/ 400470 w 734103"/>
              <a:gd name="connsiteY0" fmla="*/ 501650 h 590550"/>
              <a:gd name="connsiteX1" fmla="*/ 400470 w 734103"/>
              <a:gd name="connsiteY1" fmla="*/ 501650 h 590550"/>
              <a:gd name="connsiteX2" fmla="*/ 216320 w 734103"/>
              <a:gd name="connsiteY2" fmla="*/ 400050 h 590550"/>
              <a:gd name="connsiteX3" fmla="*/ 95670 w 734103"/>
              <a:gd name="connsiteY3" fmla="*/ 146050 h 590550"/>
              <a:gd name="connsiteX4" fmla="*/ 51220 w 734103"/>
              <a:gd name="connsiteY4" fmla="*/ 57150 h 590550"/>
              <a:gd name="connsiteX5" fmla="*/ 420 w 734103"/>
              <a:gd name="connsiteY5" fmla="*/ 6350 h 590550"/>
              <a:gd name="connsiteX6" fmla="*/ 420 w 734103"/>
              <a:gd name="connsiteY6" fmla="*/ 0 h 590550"/>
              <a:gd name="connsiteX7" fmla="*/ 667170 w 734103"/>
              <a:gd name="connsiteY7" fmla="*/ 190500 h 590550"/>
              <a:gd name="connsiteX8" fmla="*/ 730670 w 734103"/>
              <a:gd name="connsiteY8" fmla="*/ 469900 h 590550"/>
              <a:gd name="connsiteX9" fmla="*/ 686220 w 734103"/>
              <a:gd name="connsiteY9" fmla="*/ 590550 h 590550"/>
              <a:gd name="connsiteX10" fmla="*/ 597320 w 734103"/>
              <a:gd name="connsiteY10" fmla="*/ 584200 h 590550"/>
              <a:gd name="connsiteX11" fmla="*/ 552870 w 734103"/>
              <a:gd name="connsiteY11" fmla="*/ 552450 h 590550"/>
              <a:gd name="connsiteX12" fmla="*/ 495720 w 734103"/>
              <a:gd name="connsiteY12" fmla="*/ 527050 h 590550"/>
              <a:gd name="connsiteX13" fmla="*/ 451270 w 734103"/>
              <a:gd name="connsiteY13" fmla="*/ 520700 h 590550"/>
              <a:gd name="connsiteX14" fmla="*/ 419520 w 734103"/>
              <a:gd name="connsiteY14" fmla="*/ 514350 h 590550"/>
              <a:gd name="connsiteX15" fmla="*/ 394120 w 734103"/>
              <a:gd name="connsiteY15" fmla="*/ 501650 h 590550"/>
              <a:gd name="connsiteX16" fmla="*/ 400470 w 734103"/>
              <a:gd name="connsiteY16" fmla="*/ 5016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4103" h="590550" fill="none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35246" y="476992"/>
                  <a:pt x="261706" y="462069"/>
                  <a:pt x="216320" y="400050"/>
                </a:cubicBezTo>
                <a:cubicBezTo>
                  <a:pt x="188033" y="370383"/>
                  <a:pt x="108651" y="176663"/>
                  <a:pt x="95670" y="146050"/>
                </a:cubicBezTo>
                <a:cubicBezTo>
                  <a:pt x="83948" y="116501"/>
                  <a:pt x="73975" y="81424"/>
                  <a:pt x="51220" y="57150"/>
                </a:cubicBezTo>
                <a:cubicBezTo>
                  <a:pt x="1314" y="-6258"/>
                  <a:pt x="34860" y="64992"/>
                  <a:pt x="420" y="6350"/>
                </a:cubicBezTo>
                <a:cubicBezTo>
                  <a:pt x="-710" y="4471"/>
                  <a:pt x="446" y="2047"/>
                  <a:pt x="420" y="0"/>
                </a:cubicBezTo>
                <a:cubicBezTo>
                  <a:pt x="290950" y="81704"/>
                  <a:pt x="475531" y="162705"/>
                  <a:pt x="667170" y="190500"/>
                </a:cubicBezTo>
                <a:cubicBezTo>
                  <a:pt x="708562" y="301661"/>
                  <a:pt x="719835" y="321438"/>
                  <a:pt x="730670" y="469900"/>
                </a:cubicBezTo>
                <a:cubicBezTo>
                  <a:pt x="734872" y="569387"/>
                  <a:pt x="739558" y="555311"/>
                  <a:pt x="686220" y="590550"/>
                </a:cubicBezTo>
                <a:cubicBezTo>
                  <a:pt x="652750" y="589264"/>
                  <a:pt x="625324" y="587491"/>
                  <a:pt x="597320" y="584200"/>
                </a:cubicBezTo>
                <a:cubicBezTo>
                  <a:pt x="565337" y="580131"/>
                  <a:pt x="581450" y="570171"/>
                  <a:pt x="552870" y="552450"/>
                </a:cubicBezTo>
                <a:cubicBezTo>
                  <a:pt x="531921" y="543892"/>
                  <a:pt x="516088" y="534025"/>
                  <a:pt x="495720" y="527050"/>
                </a:cubicBezTo>
                <a:cubicBezTo>
                  <a:pt x="478624" y="522945"/>
                  <a:pt x="466360" y="522965"/>
                  <a:pt x="451270" y="520700"/>
                </a:cubicBezTo>
                <a:cubicBezTo>
                  <a:pt x="442561" y="519626"/>
                  <a:pt x="429119" y="515634"/>
                  <a:pt x="419520" y="514350"/>
                </a:cubicBezTo>
                <a:cubicBezTo>
                  <a:pt x="409870" y="510536"/>
                  <a:pt x="401547" y="506672"/>
                  <a:pt x="394120" y="501650"/>
                </a:cubicBezTo>
                <a:cubicBezTo>
                  <a:pt x="388072" y="498831"/>
                  <a:pt x="399331" y="501773"/>
                  <a:pt x="400470" y="501650"/>
                </a:cubicBezTo>
                <a:close/>
              </a:path>
              <a:path w="734103" h="590550" stroke="0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24763" y="464064"/>
                  <a:pt x="253453" y="445998"/>
                  <a:pt x="216320" y="400050"/>
                </a:cubicBezTo>
                <a:cubicBezTo>
                  <a:pt x="187386" y="373195"/>
                  <a:pt x="108381" y="178140"/>
                  <a:pt x="95670" y="146050"/>
                </a:cubicBezTo>
                <a:cubicBezTo>
                  <a:pt x="80660" y="117139"/>
                  <a:pt x="68454" y="91493"/>
                  <a:pt x="51220" y="57150"/>
                </a:cubicBezTo>
                <a:cubicBezTo>
                  <a:pt x="1012" y="-18568"/>
                  <a:pt x="19621" y="53408"/>
                  <a:pt x="420" y="6350"/>
                </a:cubicBezTo>
                <a:cubicBezTo>
                  <a:pt x="-733" y="4073"/>
                  <a:pt x="466" y="1978"/>
                  <a:pt x="420" y="0"/>
                </a:cubicBezTo>
                <a:cubicBezTo>
                  <a:pt x="226922" y="90756"/>
                  <a:pt x="464372" y="124356"/>
                  <a:pt x="667170" y="190500"/>
                </a:cubicBezTo>
                <a:cubicBezTo>
                  <a:pt x="710380" y="304100"/>
                  <a:pt x="720629" y="320480"/>
                  <a:pt x="730670" y="469900"/>
                </a:cubicBezTo>
                <a:cubicBezTo>
                  <a:pt x="737763" y="573947"/>
                  <a:pt x="737721" y="560093"/>
                  <a:pt x="686220" y="590550"/>
                </a:cubicBezTo>
                <a:cubicBezTo>
                  <a:pt x="657840" y="590465"/>
                  <a:pt x="627097" y="581352"/>
                  <a:pt x="597320" y="584200"/>
                </a:cubicBezTo>
                <a:cubicBezTo>
                  <a:pt x="566588" y="578219"/>
                  <a:pt x="580679" y="569833"/>
                  <a:pt x="552870" y="552450"/>
                </a:cubicBezTo>
                <a:cubicBezTo>
                  <a:pt x="539130" y="544801"/>
                  <a:pt x="518660" y="530812"/>
                  <a:pt x="495720" y="527050"/>
                </a:cubicBezTo>
                <a:cubicBezTo>
                  <a:pt x="479623" y="521699"/>
                  <a:pt x="466808" y="526221"/>
                  <a:pt x="451270" y="520700"/>
                </a:cubicBezTo>
                <a:cubicBezTo>
                  <a:pt x="440366" y="518346"/>
                  <a:pt x="430944" y="514392"/>
                  <a:pt x="419520" y="514350"/>
                </a:cubicBezTo>
                <a:cubicBezTo>
                  <a:pt x="411705" y="507902"/>
                  <a:pt x="403443" y="506714"/>
                  <a:pt x="394120" y="501650"/>
                </a:cubicBezTo>
                <a:cubicBezTo>
                  <a:pt x="388175" y="499152"/>
                  <a:pt x="399570" y="501605"/>
                  <a:pt x="400470" y="5016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84319376">
                  <a:custGeom>
                    <a:avLst/>
                    <a:gdLst>
                      <a:gd name="connsiteX0" fmla="*/ 400470 w 734103"/>
                      <a:gd name="connsiteY0" fmla="*/ 501650 h 590550"/>
                      <a:gd name="connsiteX1" fmla="*/ 400470 w 734103"/>
                      <a:gd name="connsiteY1" fmla="*/ 501650 h 590550"/>
                      <a:gd name="connsiteX2" fmla="*/ 216320 w 734103"/>
                      <a:gd name="connsiteY2" fmla="*/ 400050 h 590550"/>
                      <a:gd name="connsiteX3" fmla="*/ 95670 w 734103"/>
                      <a:gd name="connsiteY3" fmla="*/ 146050 h 590550"/>
                      <a:gd name="connsiteX4" fmla="*/ 51220 w 734103"/>
                      <a:gd name="connsiteY4" fmla="*/ 57150 h 590550"/>
                      <a:gd name="connsiteX5" fmla="*/ 420 w 734103"/>
                      <a:gd name="connsiteY5" fmla="*/ 6350 h 590550"/>
                      <a:gd name="connsiteX6" fmla="*/ 420 w 734103"/>
                      <a:gd name="connsiteY6" fmla="*/ 0 h 590550"/>
                      <a:gd name="connsiteX7" fmla="*/ 667170 w 734103"/>
                      <a:gd name="connsiteY7" fmla="*/ 190500 h 590550"/>
                      <a:gd name="connsiteX8" fmla="*/ 730670 w 734103"/>
                      <a:gd name="connsiteY8" fmla="*/ 469900 h 590550"/>
                      <a:gd name="connsiteX9" fmla="*/ 686220 w 734103"/>
                      <a:gd name="connsiteY9" fmla="*/ 590550 h 590550"/>
                      <a:gd name="connsiteX10" fmla="*/ 597320 w 734103"/>
                      <a:gd name="connsiteY10" fmla="*/ 584200 h 590550"/>
                      <a:gd name="connsiteX11" fmla="*/ 552870 w 734103"/>
                      <a:gd name="connsiteY11" fmla="*/ 552450 h 590550"/>
                      <a:gd name="connsiteX12" fmla="*/ 495720 w 734103"/>
                      <a:gd name="connsiteY12" fmla="*/ 527050 h 590550"/>
                      <a:gd name="connsiteX13" fmla="*/ 451270 w 734103"/>
                      <a:gd name="connsiteY13" fmla="*/ 520700 h 590550"/>
                      <a:gd name="connsiteX14" fmla="*/ 419520 w 734103"/>
                      <a:gd name="connsiteY14" fmla="*/ 514350 h 590550"/>
                      <a:gd name="connsiteX15" fmla="*/ 394120 w 734103"/>
                      <a:gd name="connsiteY15" fmla="*/ 501650 h 590550"/>
                      <a:gd name="connsiteX16" fmla="*/ 400470 w 734103"/>
                      <a:gd name="connsiteY16" fmla="*/ 501650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34103" h="590550">
                        <a:moveTo>
                          <a:pt x="400470" y="501650"/>
                        </a:moveTo>
                        <a:lnTo>
                          <a:pt x="400470" y="501650"/>
                        </a:lnTo>
                        <a:cubicBezTo>
                          <a:pt x="339087" y="467783"/>
                          <a:pt x="268496" y="446875"/>
                          <a:pt x="216320" y="400050"/>
                        </a:cubicBezTo>
                        <a:cubicBezTo>
                          <a:pt x="189176" y="375690"/>
                          <a:pt x="108068" y="173171"/>
                          <a:pt x="95670" y="146050"/>
                        </a:cubicBezTo>
                        <a:cubicBezTo>
                          <a:pt x="81895" y="115918"/>
                          <a:pt x="69929" y="84493"/>
                          <a:pt x="51220" y="57150"/>
                        </a:cubicBezTo>
                        <a:cubicBezTo>
                          <a:pt x="-42" y="-17772"/>
                          <a:pt x="25660" y="56830"/>
                          <a:pt x="420" y="6350"/>
                        </a:cubicBezTo>
                        <a:cubicBezTo>
                          <a:pt x="-527" y="4457"/>
                          <a:pt x="420" y="2117"/>
                          <a:pt x="420" y="0"/>
                        </a:cubicBezTo>
                        <a:lnTo>
                          <a:pt x="667170" y="190500"/>
                        </a:lnTo>
                        <a:cubicBezTo>
                          <a:pt x="707132" y="302394"/>
                          <a:pt x="721243" y="325350"/>
                          <a:pt x="730670" y="469900"/>
                        </a:cubicBezTo>
                        <a:cubicBezTo>
                          <a:pt x="737279" y="571243"/>
                          <a:pt x="739700" y="558462"/>
                          <a:pt x="686220" y="590550"/>
                        </a:cubicBezTo>
                        <a:cubicBezTo>
                          <a:pt x="656587" y="588433"/>
                          <a:pt x="626825" y="587671"/>
                          <a:pt x="597320" y="584200"/>
                        </a:cubicBezTo>
                        <a:cubicBezTo>
                          <a:pt x="567072" y="580641"/>
                          <a:pt x="582715" y="570816"/>
                          <a:pt x="552870" y="552450"/>
                        </a:cubicBezTo>
                        <a:cubicBezTo>
                          <a:pt x="535116" y="541524"/>
                          <a:pt x="515618" y="533268"/>
                          <a:pt x="495720" y="527050"/>
                        </a:cubicBezTo>
                        <a:cubicBezTo>
                          <a:pt x="481434" y="522586"/>
                          <a:pt x="466033" y="523161"/>
                          <a:pt x="451270" y="520700"/>
                        </a:cubicBezTo>
                        <a:cubicBezTo>
                          <a:pt x="440624" y="518926"/>
                          <a:pt x="430103" y="516467"/>
                          <a:pt x="419520" y="514350"/>
                        </a:cubicBezTo>
                        <a:cubicBezTo>
                          <a:pt x="411053" y="510117"/>
                          <a:pt x="402821" y="505379"/>
                          <a:pt x="394120" y="501650"/>
                        </a:cubicBezTo>
                        <a:cubicBezTo>
                          <a:pt x="387968" y="499013"/>
                          <a:pt x="399412" y="501650"/>
                          <a:pt x="400470" y="50165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FF401-6228-B0AD-5FC9-0EC12CE994DD}"/>
              </a:ext>
            </a:extLst>
          </p:cNvPr>
          <p:cNvSpPr/>
          <p:nvPr/>
        </p:nvSpPr>
        <p:spPr>
          <a:xfrm rot="20573226">
            <a:off x="7045348" y="2734533"/>
            <a:ext cx="1003300" cy="488510"/>
          </a:xfrm>
          <a:custGeom>
            <a:avLst/>
            <a:gdLst>
              <a:gd name="connsiteX0" fmla="*/ 0 w 1003300"/>
              <a:gd name="connsiteY0" fmla="*/ 244255 h 488510"/>
              <a:gd name="connsiteX1" fmla="*/ 501650 w 1003300"/>
              <a:gd name="connsiteY1" fmla="*/ 0 h 488510"/>
              <a:gd name="connsiteX2" fmla="*/ 1003300 w 1003300"/>
              <a:gd name="connsiteY2" fmla="*/ 244255 h 488510"/>
              <a:gd name="connsiteX3" fmla="*/ 501650 w 1003300"/>
              <a:gd name="connsiteY3" fmla="*/ 488510 h 488510"/>
              <a:gd name="connsiteX4" fmla="*/ 0 w 1003300"/>
              <a:gd name="connsiteY4" fmla="*/ 244255 h 48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0" h="488510" fill="none" extrusionOk="0">
                <a:moveTo>
                  <a:pt x="0" y="244255"/>
                </a:moveTo>
                <a:cubicBezTo>
                  <a:pt x="-4613" y="84143"/>
                  <a:pt x="223517" y="3915"/>
                  <a:pt x="501650" y="0"/>
                </a:cubicBezTo>
                <a:cubicBezTo>
                  <a:pt x="797365" y="-249"/>
                  <a:pt x="987227" y="123937"/>
                  <a:pt x="1003300" y="244255"/>
                </a:cubicBezTo>
                <a:cubicBezTo>
                  <a:pt x="1018138" y="392389"/>
                  <a:pt x="781121" y="443039"/>
                  <a:pt x="501650" y="488510"/>
                </a:cubicBezTo>
                <a:cubicBezTo>
                  <a:pt x="224887" y="504790"/>
                  <a:pt x="-1110" y="390539"/>
                  <a:pt x="0" y="244255"/>
                </a:cubicBezTo>
                <a:close/>
              </a:path>
              <a:path w="1003300" h="488510" stroke="0" extrusionOk="0">
                <a:moveTo>
                  <a:pt x="0" y="244255"/>
                </a:moveTo>
                <a:cubicBezTo>
                  <a:pt x="30088" y="94504"/>
                  <a:pt x="220621" y="9599"/>
                  <a:pt x="501650" y="0"/>
                </a:cubicBezTo>
                <a:cubicBezTo>
                  <a:pt x="765637" y="-21764"/>
                  <a:pt x="999334" y="104432"/>
                  <a:pt x="1003300" y="244255"/>
                </a:cubicBezTo>
                <a:cubicBezTo>
                  <a:pt x="1007665" y="378798"/>
                  <a:pt x="793112" y="517873"/>
                  <a:pt x="501650" y="488510"/>
                </a:cubicBezTo>
                <a:cubicBezTo>
                  <a:pt x="241803" y="470407"/>
                  <a:pt x="16886" y="399192"/>
                  <a:pt x="0" y="24425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294331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6D3F7-C50A-EE64-8B7D-52376CD63E73}"/>
              </a:ext>
            </a:extLst>
          </p:cNvPr>
          <p:cNvSpPr/>
          <p:nvPr/>
        </p:nvSpPr>
        <p:spPr>
          <a:xfrm>
            <a:off x="6481472" y="2619558"/>
            <a:ext cx="371365" cy="380560"/>
          </a:xfrm>
          <a:custGeom>
            <a:avLst/>
            <a:gdLst>
              <a:gd name="connsiteX0" fmla="*/ 0 w 371365"/>
              <a:gd name="connsiteY0" fmla="*/ 190280 h 380560"/>
              <a:gd name="connsiteX1" fmla="*/ 185683 w 371365"/>
              <a:gd name="connsiteY1" fmla="*/ 0 h 380560"/>
              <a:gd name="connsiteX2" fmla="*/ 371366 w 371365"/>
              <a:gd name="connsiteY2" fmla="*/ 190280 h 380560"/>
              <a:gd name="connsiteX3" fmla="*/ 185683 w 371365"/>
              <a:gd name="connsiteY3" fmla="*/ 380560 h 380560"/>
              <a:gd name="connsiteX4" fmla="*/ 0 w 371365"/>
              <a:gd name="connsiteY4" fmla="*/ 190280 h 3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365" h="380560" fill="none" extrusionOk="0">
                <a:moveTo>
                  <a:pt x="0" y="190280"/>
                </a:moveTo>
                <a:cubicBezTo>
                  <a:pt x="-15181" y="86803"/>
                  <a:pt x="81452" y="9410"/>
                  <a:pt x="185683" y="0"/>
                </a:cubicBezTo>
                <a:cubicBezTo>
                  <a:pt x="295591" y="12309"/>
                  <a:pt x="369900" y="85378"/>
                  <a:pt x="371366" y="190280"/>
                </a:cubicBezTo>
                <a:cubicBezTo>
                  <a:pt x="378699" y="298389"/>
                  <a:pt x="289181" y="397785"/>
                  <a:pt x="185683" y="380560"/>
                </a:cubicBezTo>
                <a:cubicBezTo>
                  <a:pt x="77749" y="364087"/>
                  <a:pt x="5222" y="294904"/>
                  <a:pt x="0" y="190280"/>
                </a:cubicBezTo>
                <a:close/>
              </a:path>
              <a:path w="371365" h="380560" stroke="0" extrusionOk="0">
                <a:moveTo>
                  <a:pt x="0" y="190280"/>
                </a:moveTo>
                <a:cubicBezTo>
                  <a:pt x="9713" y="87331"/>
                  <a:pt x="86176" y="-7892"/>
                  <a:pt x="185683" y="0"/>
                </a:cubicBezTo>
                <a:cubicBezTo>
                  <a:pt x="297487" y="1040"/>
                  <a:pt x="365339" y="86863"/>
                  <a:pt x="371366" y="190280"/>
                </a:cubicBezTo>
                <a:cubicBezTo>
                  <a:pt x="379878" y="307637"/>
                  <a:pt x="297895" y="382350"/>
                  <a:pt x="185683" y="380560"/>
                </a:cubicBezTo>
                <a:cubicBezTo>
                  <a:pt x="70540" y="374465"/>
                  <a:pt x="-4282" y="299658"/>
                  <a:pt x="0" y="190280"/>
                </a:cubicBezTo>
                <a:close/>
              </a:path>
            </a:pathLst>
          </a:cu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2141673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669DAB-2B9E-25E3-D8AC-4B18E45F67D2}"/>
              </a:ext>
            </a:extLst>
          </p:cNvPr>
          <p:cNvSpPr/>
          <p:nvPr/>
        </p:nvSpPr>
        <p:spPr>
          <a:xfrm>
            <a:off x="7663536" y="2757319"/>
            <a:ext cx="193438" cy="182880"/>
          </a:xfrm>
          <a:custGeom>
            <a:avLst/>
            <a:gdLst>
              <a:gd name="connsiteX0" fmla="*/ 0 w 193438"/>
              <a:gd name="connsiteY0" fmla="*/ 0 h 182880"/>
              <a:gd name="connsiteX1" fmla="*/ 91440 w 193438"/>
              <a:gd name="connsiteY1" fmla="*/ 81280 h 182880"/>
              <a:gd name="connsiteX2" fmla="*/ 132080 w 193438"/>
              <a:gd name="connsiteY2" fmla="*/ 111760 h 182880"/>
              <a:gd name="connsiteX3" fmla="*/ 193040 w 193438"/>
              <a:gd name="connsiteY3" fmla="*/ 177800 h 182880"/>
              <a:gd name="connsiteX4" fmla="*/ 193040 w 193438"/>
              <a:gd name="connsiteY4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38" h="182880" fill="none" extrusionOk="0">
                <a:moveTo>
                  <a:pt x="0" y="0"/>
                </a:moveTo>
                <a:cubicBezTo>
                  <a:pt x="39853" y="40211"/>
                  <a:pt x="31484" y="33520"/>
                  <a:pt x="91440" y="81280"/>
                </a:cubicBezTo>
                <a:cubicBezTo>
                  <a:pt x="107136" y="91065"/>
                  <a:pt x="120068" y="101653"/>
                  <a:pt x="132080" y="111760"/>
                </a:cubicBezTo>
                <a:cubicBezTo>
                  <a:pt x="166381" y="139325"/>
                  <a:pt x="170670" y="141953"/>
                  <a:pt x="193040" y="177800"/>
                </a:cubicBezTo>
                <a:cubicBezTo>
                  <a:pt x="194089" y="179303"/>
                  <a:pt x="193326" y="181270"/>
                  <a:pt x="193040" y="182880"/>
                </a:cubicBezTo>
              </a:path>
              <a:path w="193438" h="182880" stroke="0" extrusionOk="0">
                <a:moveTo>
                  <a:pt x="0" y="0"/>
                </a:moveTo>
                <a:cubicBezTo>
                  <a:pt x="40800" y="37948"/>
                  <a:pt x="29047" y="33033"/>
                  <a:pt x="91440" y="81280"/>
                </a:cubicBezTo>
                <a:cubicBezTo>
                  <a:pt x="104709" y="92247"/>
                  <a:pt x="116732" y="99131"/>
                  <a:pt x="132080" y="111760"/>
                </a:cubicBezTo>
                <a:cubicBezTo>
                  <a:pt x="166292" y="139490"/>
                  <a:pt x="170454" y="140983"/>
                  <a:pt x="193040" y="177800"/>
                </a:cubicBezTo>
                <a:cubicBezTo>
                  <a:pt x="193788" y="179054"/>
                  <a:pt x="193169" y="181299"/>
                  <a:pt x="193040" y="1828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7970332">
                  <a:custGeom>
                    <a:avLst/>
                    <a:gdLst>
                      <a:gd name="connsiteX0" fmla="*/ 0 w 193438"/>
                      <a:gd name="connsiteY0" fmla="*/ 0 h 182880"/>
                      <a:gd name="connsiteX1" fmla="*/ 91440 w 193438"/>
                      <a:gd name="connsiteY1" fmla="*/ 81280 h 182880"/>
                      <a:gd name="connsiteX2" fmla="*/ 132080 w 193438"/>
                      <a:gd name="connsiteY2" fmla="*/ 111760 h 182880"/>
                      <a:gd name="connsiteX3" fmla="*/ 193040 w 193438"/>
                      <a:gd name="connsiteY3" fmla="*/ 177800 h 182880"/>
                      <a:gd name="connsiteX4" fmla="*/ 193040 w 193438"/>
                      <a:gd name="connsiteY4" fmla="*/ 18288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438" h="182880">
                        <a:moveTo>
                          <a:pt x="0" y="0"/>
                        </a:moveTo>
                        <a:cubicBezTo>
                          <a:pt x="39787" y="39787"/>
                          <a:pt x="30717" y="32123"/>
                          <a:pt x="91440" y="81280"/>
                        </a:cubicBezTo>
                        <a:cubicBezTo>
                          <a:pt x="104601" y="91934"/>
                          <a:pt x="118857" y="101182"/>
                          <a:pt x="132080" y="111760"/>
                        </a:cubicBezTo>
                        <a:cubicBezTo>
                          <a:pt x="166133" y="139002"/>
                          <a:pt x="170291" y="141402"/>
                          <a:pt x="193040" y="177800"/>
                        </a:cubicBezTo>
                        <a:cubicBezTo>
                          <a:pt x="193937" y="179236"/>
                          <a:pt x="193040" y="181187"/>
                          <a:pt x="193040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2888A8-5A78-E7B1-4E8D-23E26B7E27D0}"/>
              </a:ext>
            </a:extLst>
          </p:cNvPr>
          <p:cNvSpPr/>
          <p:nvPr/>
        </p:nvSpPr>
        <p:spPr>
          <a:xfrm>
            <a:off x="7518801" y="2805483"/>
            <a:ext cx="193438" cy="182880"/>
          </a:xfrm>
          <a:custGeom>
            <a:avLst/>
            <a:gdLst>
              <a:gd name="connsiteX0" fmla="*/ 0 w 193438"/>
              <a:gd name="connsiteY0" fmla="*/ 0 h 182880"/>
              <a:gd name="connsiteX1" fmla="*/ 91440 w 193438"/>
              <a:gd name="connsiteY1" fmla="*/ 81280 h 182880"/>
              <a:gd name="connsiteX2" fmla="*/ 132080 w 193438"/>
              <a:gd name="connsiteY2" fmla="*/ 111760 h 182880"/>
              <a:gd name="connsiteX3" fmla="*/ 193040 w 193438"/>
              <a:gd name="connsiteY3" fmla="*/ 177800 h 182880"/>
              <a:gd name="connsiteX4" fmla="*/ 193040 w 193438"/>
              <a:gd name="connsiteY4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38" h="182880" fill="none" extrusionOk="0">
                <a:moveTo>
                  <a:pt x="0" y="0"/>
                </a:moveTo>
                <a:cubicBezTo>
                  <a:pt x="39853" y="40211"/>
                  <a:pt x="31484" y="33520"/>
                  <a:pt x="91440" y="81280"/>
                </a:cubicBezTo>
                <a:cubicBezTo>
                  <a:pt x="107136" y="91065"/>
                  <a:pt x="120068" y="101653"/>
                  <a:pt x="132080" y="111760"/>
                </a:cubicBezTo>
                <a:cubicBezTo>
                  <a:pt x="166381" y="139325"/>
                  <a:pt x="170670" y="141953"/>
                  <a:pt x="193040" y="177800"/>
                </a:cubicBezTo>
                <a:cubicBezTo>
                  <a:pt x="194089" y="179303"/>
                  <a:pt x="193326" y="181270"/>
                  <a:pt x="193040" y="182880"/>
                </a:cubicBezTo>
              </a:path>
              <a:path w="193438" h="182880" stroke="0" extrusionOk="0">
                <a:moveTo>
                  <a:pt x="0" y="0"/>
                </a:moveTo>
                <a:cubicBezTo>
                  <a:pt x="40800" y="37948"/>
                  <a:pt x="29047" y="33033"/>
                  <a:pt x="91440" y="81280"/>
                </a:cubicBezTo>
                <a:cubicBezTo>
                  <a:pt x="104709" y="92247"/>
                  <a:pt x="116732" y="99131"/>
                  <a:pt x="132080" y="111760"/>
                </a:cubicBezTo>
                <a:cubicBezTo>
                  <a:pt x="166292" y="139490"/>
                  <a:pt x="170454" y="140983"/>
                  <a:pt x="193040" y="177800"/>
                </a:cubicBezTo>
                <a:cubicBezTo>
                  <a:pt x="193788" y="179054"/>
                  <a:pt x="193169" y="181299"/>
                  <a:pt x="193040" y="1828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7970332">
                  <a:custGeom>
                    <a:avLst/>
                    <a:gdLst>
                      <a:gd name="connsiteX0" fmla="*/ 0 w 193438"/>
                      <a:gd name="connsiteY0" fmla="*/ 0 h 182880"/>
                      <a:gd name="connsiteX1" fmla="*/ 91440 w 193438"/>
                      <a:gd name="connsiteY1" fmla="*/ 81280 h 182880"/>
                      <a:gd name="connsiteX2" fmla="*/ 132080 w 193438"/>
                      <a:gd name="connsiteY2" fmla="*/ 111760 h 182880"/>
                      <a:gd name="connsiteX3" fmla="*/ 193040 w 193438"/>
                      <a:gd name="connsiteY3" fmla="*/ 177800 h 182880"/>
                      <a:gd name="connsiteX4" fmla="*/ 193040 w 193438"/>
                      <a:gd name="connsiteY4" fmla="*/ 18288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438" h="182880">
                        <a:moveTo>
                          <a:pt x="0" y="0"/>
                        </a:moveTo>
                        <a:cubicBezTo>
                          <a:pt x="39787" y="39787"/>
                          <a:pt x="30717" y="32123"/>
                          <a:pt x="91440" y="81280"/>
                        </a:cubicBezTo>
                        <a:cubicBezTo>
                          <a:pt x="104601" y="91934"/>
                          <a:pt x="118857" y="101182"/>
                          <a:pt x="132080" y="111760"/>
                        </a:cubicBezTo>
                        <a:cubicBezTo>
                          <a:pt x="166133" y="139002"/>
                          <a:pt x="170291" y="141402"/>
                          <a:pt x="193040" y="177800"/>
                        </a:cubicBezTo>
                        <a:cubicBezTo>
                          <a:pt x="193937" y="179236"/>
                          <a:pt x="193040" y="181187"/>
                          <a:pt x="193040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DC2D3A-3034-B0A9-56A5-106674C74587}"/>
              </a:ext>
            </a:extLst>
          </p:cNvPr>
          <p:cNvSpPr/>
          <p:nvPr/>
        </p:nvSpPr>
        <p:spPr>
          <a:xfrm>
            <a:off x="7408372" y="2853287"/>
            <a:ext cx="193438" cy="182880"/>
          </a:xfrm>
          <a:custGeom>
            <a:avLst/>
            <a:gdLst>
              <a:gd name="connsiteX0" fmla="*/ 0 w 193438"/>
              <a:gd name="connsiteY0" fmla="*/ 0 h 182880"/>
              <a:gd name="connsiteX1" fmla="*/ 91440 w 193438"/>
              <a:gd name="connsiteY1" fmla="*/ 81280 h 182880"/>
              <a:gd name="connsiteX2" fmla="*/ 132080 w 193438"/>
              <a:gd name="connsiteY2" fmla="*/ 111760 h 182880"/>
              <a:gd name="connsiteX3" fmla="*/ 193040 w 193438"/>
              <a:gd name="connsiteY3" fmla="*/ 177800 h 182880"/>
              <a:gd name="connsiteX4" fmla="*/ 193040 w 193438"/>
              <a:gd name="connsiteY4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38" h="182880" fill="none" extrusionOk="0">
                <a:moveTo>
                  <a:pt x="0" y="0"/>
                </a:moveTo>
                <a:cubicBezTo>
                  <a:pt x="39853" y="40211"/>
                  <a:pt x="31484" y="33520"/>
                  <a:pt x="91440" y="81280"/>
                </a:cubicBezTo>
                <a:cubicBezTo>
                  <a:pt x="107136" y="91065"/>
                  <a:pt x="120068" y="101653"/>
                  <a:pt x="132080" y="111760"/>
                </a:cubicBezTo>
                <a:cubicBezTo>
                  <a:pt x="166381" y="139325"/>
                  <a:pt x="170670" y="141953"/>
                  <a:pt x="193040" y="177800"/>
                </a:cubicBezTo>
                <a:cubicBezTo>
                  <a:pt x="194089" y="179303"/>
                  <a:pt x="193326" y="181270"/>
                  <a:pt x="193040" y="182880"/>
                </a:cubicBezTo>
              </a:path>
              <a:path w="193438" h="182880" stroke="0" extrusionOk="0">
                <a:moveTo>
                  <a:pt x="0" y="0"/>
                </a:moveTo>
                <a:cubicBezTo>
                  <a:pt x="40800" y="37948"/>
                  <a:pt x="29047" y="33033"/>
                  <a:pt x="91440" y="81280"/>
                </a:cubicBezTo>
                <a:cubicBezTo>
                  <a:pt x="104709" y="92247"/>
                  <a:pt x="116732" y="99131"/>
                  <a:pt x="132080" y="111760"/>
                </a:cubicBezTo>
                <a:cubicBezTo>
                  <a:pt x="166292" y="139490"/>
                  <a:pt x="170454" y="140983"/>
                  <a:pt x="193040" y="177800"/>
                </a:cubicBezTo>
                <a:cubicBezTo>
                  <a:pt x="193788" y="179054"/>
                  <a:pt x="193169" y="181299"/>
                  <a:pt x="193040" y="1828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7970332">
                  <a:custGeom>
                    <a:avLst/>
                    <a:gdLst>
                      <a:gd name="connsiteX0" fmla="*/ 0 w 193438"/>
                      <a:gd name="connsiteY0" fmla="*/ 0 h 182880"/>
                      <a:gd name="connsiteX1" fmla="*/ 91440 w 193438"/>
                      <a:gd name="connsiteY1" fmla="*/ 81280 h 182880"/>
                      <a:gd name="connsiteX2" fmla="*/ 132080 w 193438"/>
                      <a:gd name="connsiteY2" fmla="*/ 111760 h 182880"/>
                      <a:gd name="connsiteX3" fmla="*/ 193040 w 193438"/>
                      <a:gd name="connsiteY3" fmla="*/ 177800 h 182880"/>
                      <a:gd name="connsiteX4" fmla="*/ 193040 w 193438"/>
                      <a:gd name="connsiteY4" fmla="*/ 18288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438" h="182880">
                        <a:moveTo>
                          <a:pt x="0" y="0"/>
                        </a:moveTo>
                        <a:cubicBezTo>
                          <a:pt x="39787" y="39787"/>
                          <a:pt x="30717" y="32123"/>
                          <a:pt x="91440" y="81280"/>
                        </a:cubicBezTo>
                        <a:cubicBezTo>
                          <a:pt x="104601" y="91934"/>
                          <a:pt x="118857" y="101182"/>
                          <a:pt x="132080" y="111760"/>
                        </a:cubicBezTo>
                        <a:cubicBezTo>
                          <a:pt x="166133" y="139002"/>
                          <a:pt x="170291" y="141402"/>
                          <a:pt x="193040" y="177800"/>
                        </a:cubicBezTo>
                        <a:cubicBezTo>
                          <a:pt x="193937" y="179236"/>
                          <a:pt x="193040" y="181187"/>
                          <a:pt x="193040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7A2064-6071-CFFB-9877-0BD96EEFF818}"/>
              </a:ext>
            </a:extLst>
          </p:cNvPr>
          <p:cNvSpPr/>
          <p:nvPr/>
        </p:nvSpPr>
        <p:spPr>
          <a:xfrm>
            <a:off x="6416656" y="2783290"/>
            <a:ext cx="1681656" cy="1699392"/>
          </a:xfrm>
          <a:custGeom>
            <a:avLst/>
            <a:gdLst>
              <a:gd name="connsiteX0" fmla="*/ 0 w 1671145"/>
              <a:gd name="connsiteY0" fmla="*/ 105103 h 1524000"/>
              <a:gd name="connsiteX1" fmla="*/ 294290 w 1671145"/>
              <a:gd name="connsiteY1" fmla="*/ 1502979 h 1524000"/>
              <a:gd name="connsiteX2" fmla="*/ 1429407 w 1671145"/>
              <a:gd name="connsiteY2" fmla="*/ 1524000 h 1524000"/>
              <a:gd name="connsiteX3" fmla="*/ 1671145 w 1671145"/>
              <a:gd name="connsiteY3" fmla="*/ 0 h 1524000"/>
              <a:gd name="connsiteX4" fmla="*/ 0 w 1671145"/>
              <a:gd name="connsiteY4" fmla="*/ 105103 h 1524000"/>
              <a:gd name="connsiteX0" fmla="*/ 0 w 1681656"/>
              <a:gd name="connsiteY0" fmla="*/ 0 h 1555531"/>
              <a:gd name="connsiteX1" fmla="*/ 304801 w 1681656"/>
              <a:gd name="connsiteY1" fmla="*/ 1534510 h 1555531"/>
              <a:gd name="connsiteX2" fmla="*/ 1439918 w 1681656"/>
              <a:gd name="connsiteY2" fmla="*/ 1555531 h 1555531"/>
              <a:gd name="connsiteX3" fmla="*/ 1681656 w 1681656"/>
              <a:gd name="connsiteY3" fmla="*/ 31531 h 1555531"/>
              <a:gd name="connsiteX4" fmla="*/ 0 w 1681656"/>
              <a:gd name="connsiteY4" fmla="*/ 0 h 1555531"/>
              <a:gd name="connsiteX0" fmla="*/ 0 w 1681656"/>
              <a:gd name="connsiteY0" fmla="*/ 0 h 1671208"/>
              <a:gd name="connsiteX1" fmla="*/ 304801 w 1681656"/>
              <a:gd name="connsiteY1" fmla="*/ 1534510 h 1671208"/>
              <a:gd name="connsiteX2" fmla="*/ 641132 w 1681656"/>
              <a:gd name="connsiteY2" fmla="*/ 1671145 h 1671208"/>
              <a:gd name="connsiteX3" fmla="*/ 1439918 w 1681656"/>
              <a:gd name="connsiteY3" fmla="*/ 1555531 h 1671208"/>
              <a:gd name="connsiteX4" fmla="*/ 1681656 w 1681656"/>
              <a:gd name="connsiteY4" fmla="*/ 31531 h 1671208"/>
              <a:gd name="connsiteX5" fmla="*/ 0 w 1681656"/>
              <a:gd name="connsiteY5" fmla="*/ 0 h 1671208"/>
              <a:gd name="connsiteX0" fmla="*/ 0 w 1681656"/>
              <a:gd name="connsiteY0" fmla="*/ 0 h 1704826"/>
              <a:gd name="connsiteX1" fmla="*/ 304801 w 1681656"/>
              <a:gd name="connsiteY1" fmla="*/ 1534510 h 1704826"/>
              <a:gd name="connsiteX2" fmla="*/ 641132 w 1681656"/>
              <a:gd name="connsiteY2" fmla="*/ 1671145 h 1704826"/>
              <a:gd name="connsiteX3" fmla="*/ 1103587 w 1681656"/>
              <a:gd name="connsiteY3" fmla="*/ 1702675 h 1704826"/>
              <a:gd name="connsiteX4" fmla="*/ 1439918 w 1681656"/>
              <a:gd name="connsiteY4" fmla="*/ 1555531 h 1704826"/>
              <a:gd name="connsiteX5" fmla="*/ 1681656 w 1681656"/>
              <a:gd name="connsiteY5" fmla="*/ 31531 h 1704826"/>
              <a:gd name="connsiteX6" fmla="*/ 0 w 1681656"/>
              <a:gd name="connsiteY6" fmla="*/ 0 h 1704826"/>
              <a:gd name="connsiteX0" fmla="*/ 0 w 1681656"/>
              <a:gd name="connsiteY0" fmla="*/ 0 h 1704826"/>
              <a:gd name="connsiteX1" fmla="*/ 304801 w 1681656"/>
              <a:gd name="connsiteY1" fmla="*/ 1534510 h 1704826"/>
              <a:gd name="connsiteX2" fmla="*/ 641132 w 1681656"/>
              <a:gd name="connsiteY2" fmla="*/ 1671145 h 1704826"/>
              <a:gd name="connsiteX3" fmla="*/ 1103587 w 1681656"/>
              <a:gd name="connsiteY3" fmla="*/ 1702675 h 1704826"/>
              <a:gd name="connsiteX4" fmla="*/ 1439918 w 1681656"/>
              <a:gd name="connsiteY4" fmla="*/ 1555531 h 1704826"/>
              <a:gd name="connsiteX5" fmla="*/ 1681656 w 1681656"/>
              <a:gd name="connsiteY5" fmla="*/ 31531 h 1704826"/>
              <a:gd name="connsiteX6" fmla="*/ 0 w 1681656"/>
              <a:gd name="connsiteY6" fmla="*/ 0 h 1704826"/>
              <a:gd name="connsiteX0" fmla="*/ 0 w 1681656"/>
              <a:gd name="connsiteY0" fmla="*/ 0 h 1674995"/>
              <a:gd name="connsiteX1" fmla="*/ 304801 w 1681656"/>
              <a:gd name="connsiteY1" fmla="*/ 1534510 h 1674995"/>
              <a:gd name="connsiteX2" fmla="*/ 641132 w 1681656"/>
              <a:gd name="connsiteY2" fmla="*/ 1671145 h 1674995"/>
              <a:gd name="connsiteX3" fmla="*/ 1144862 w 1681656"/>
              <a:gd name="connsiteY3" fmla="*/ 1670925 h 1674995"/>
              <a:gd name="connsiteX4" fmla="*/ 1439918 w 1681656"/>
              <a:gd name="connsiteY4" fmla="*/ 1555531 h 1674995"/>
              <a:gd name="connsiteX5" fmla="*/ 1681656 w 1681656"/>
              <a:gd name="connsiteY5" fmla="*/ 31531 h 1674995"/>
              <a:gd name="connsiteX6" fmla="*/ 0 w 1681656"/>
              <a:gd name="connsiteY6" fmla="*/ 0 h 1674995"/>
              <a:gd name="connsiteX0" fmla="*/ 0 w 1681656"/>
              <a:gd name="connsiteY0" fmla="*/ 0 h 1688531"/>
              <a:gd name="connsiteX1" fmla="*/ 304801 w 1681656"/>
              <a:gd name="connsiteY1" fmla="*/ 1534510 h 1688531"/>
              <a:gd name="connsiteX2" fmla="*/ 641132 w 1681656"/>
              <a:gd name="connsiteY2" fmla="*/ 1671145 h 1688531"/>
              <a:gd name="connsiteX3" fmla="*/ 1144862 w 1681656"/>
              <a:gd name="connsiteY3" fmla="*/ 1670925 h 1688531"/>
              <a:gd name="connsiteX4" fmla="*/ 1439918 w 1681656"/>
              <a:gd name="connsiteY4" fmla="*/ 1555531 h 1688531"/>
              <a:gd name="connsiteX5" fmla="*/ 1681656 w 1681656"/>
              <a:gd name="connsiteY5" fmla="*/ 31531 h 1688531"/>
              <a:gd name="connsiteX6" fmla="*/ 0 w 1681656"/>
              <a:gd name="connsiteY6" fmla="*/ 0 h 1688531"/>
              <a:gd name="connsiteX0" fmla="*/ 0 w 1681656"/>
              <a:gd name="connsiteY0" fmla="*/ 0 h 1688531"/>
              <a:gd name="connsiteX1" fmla="*/ 304801 w 1681656"/>
              <a:gd name="connsiteY1" fmla="*/ 1534510 h 1688531"/>
              <a:gd name="connsiteX2" fmla="*/ 641132 w 1681656"/>
              <a:gd name="connsiteY2" fmla="*/ 1671145 h 1688531"/>
              <a:gd name="connsiteX3" fmla="*/ 1144862 w 1681656"/>
              <a:gd name="connsiteY3" fmla="*/ 1670925 h 1688531"/>
              <a:gd name="connsiteX4" fmla="*/ 1439918 w 1681656"/>
              <a:gd name="connsiteY4" fmla="*/ 1555531 h 1688531"/>
              <a:gd name="connsiteX5" fmla="*/ 1681656 w 1681656"/>
              <a:gd name="connsiteY5" fmla="*/ 31531 h 1688531"/>
              <a:gd name="connsiteX6" fmla="*/ 0 w 1681656"/>
              <a:gd name="connsiteY6" fmla="*/ 0 h 1688531"/>
              <a:gd name="connsiteX0" fmla="*/ 0 w 1681656"/>
              <a:gd name="connsiteY0" fmla="*/ 0 h 1688531"/>
              <a:gd name="connsiteX1" fmla="*/ 304801 w 1681656"/>
              <a:gd name="connsiteY1" fmla="*/ 1534510 h 1688531"/>
              <a:gd name="connsiteX2" fmla="*/ 641132 w 1681656"/>
              <a:gd name="connsiteY2" fmla="*/ 1671145 h 1688531"/>
              <a:gd name="connsiteX3" fmla="*/ 1144862 w 1681656"/>
              <a:gd name="connsiteY3" fmla="*/ 1670925 h 1688531"/>
              <a:gd name="connsiteX4" fmla="*/ 1439918 w 1681656"/>
              <a:gd name="connsiteY4" fmla="*/ 1555531 h 1688531"/>
              <a:gd name="connsiteX5" fmla="*/ 1681656 w 1681656"/>
              <a:gd name="connsiteY5" fmla="*/ 31531 h 1688531"/>
              <a:gd name="connsiteX6" fmla="*/ 0 w 1681656"/>
              <a:gd name="connsiteY6" fmla="*/ 0 h 1688531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41132 w 1681656"/>
              <a:gd name="connsiteY2" fmla="*/ 16711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0 w 1681656"/>
              <a:gd name="connsiteY7" fmla="*/ 0 h 1699392"/>
              <a:gd name="connsiteX0" fmla="*/ 0 w 1681656"/>
              <a:gd name="connsiteY0" fmla="*/ 0 h 1700944"/>
              <a:gd name="connsiteX1" fmla="*/ 304801 w 1681656"/>
              <a:gd name="connsiteY1" fmla="*/ 1534510 h 1700944"/>
              <a:gd name="connsiteX2" fmla="*/ 637957 w 1681656"/>
              <a:gd name="connsiteY2" fmla="*/ 1683845 h 1700944"/>
              <a:gd name="connsiteX3" fmla="*/ 784007 w 1681656"/>
              <a:gd name="connsiteY3" fmla="*/ 1699392 h 1700944"/>
              <a:gd name="connsiteX4" fmla="*/ 1144862 w 1681656"/>
              <a:gd name="connsiteY4" fmla="*/ 1670925 h 1700944"/>
              <a:gd name="connsiteX5" fmla="*/ 1439918 w 1681656"/>
              <a:gd name="connsiteY5" fmla="*/ 1555531 h 1700944"/>
              <a:gd name="connsiteX6" fmla="*/ 1681656 w 1681656"/>
              <a:gd name="connsiteY6" fmla="*/ 31531 h 1700944"/>
              <a:gd name="connsiteX7" fmla="*/ 0 w 1681656"/>
              <a:gd name="connsiteY7" fmla="*/ 0 h 1700944"/>
              <a:gd name="connsiteX0" fmla="*/ 0 w 1681656"/>
              <a:gd name="connsiteY0" fmla="*/ 0 h 1699620"/>
              <a:gd name="connsiteX1" fmla="*/ 304801 w 1681656"/>
              <a:gd name="connsiteY1" fmla="*/ 1534510 h 1699620"/>
              <a:gd name="connsiteX2" fmla="*/ 637957 w 1681656"/>
              <a:gd name="connsiteY2" fmla="*/ 1683845 h 1699620"/>
              <a:gd name="connsiteX3" fmla="*/ 784007 w 1681656"/>
              <a:gd name="connsiteY3" fmla="*/ 1699392 h 1699620"/>
              <a:gd name="connsiteX4" fmla="*/ 1144862 w 1681656"/>
              <a:gd name="connsiteY4" fmla="*/ 1670925 h 1699620"/>
              <a:gd name="connsiteX5" fmla="*/ 1439918 w 1681656"/>
              <a:gd name="connsiteY5" fmla="*/ 1555531 h 1699620"/>
              <a:gd name="connsiteX6" fmla="*/ 1681656 w 1681656"/>
              <a:gd name="connsiteY6" fmla="*/ 31531 h 1699620"/>
              <a:gd name="connsiteX7" fmla="*/ 0 w 1681656"/>
              <a:gd name="connsiteY7" fmla="*/ 0 h 1699620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0 w 1681656"/>
              <a:gd name="connsiteY7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0 w 1681656"/>
              <a:gd name="connsiteY7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57032 w 1681656"/>
              <a:gd name="connsiteY7" fmla="*/ 115066 h 1699392"/>
              <a:gd name="connsiteX8" fmla="*/ 0 w 1681656"/>
              <a:gd name="connsiteY8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57032 w 1681656"/>
              <a:gd name="connsiteY7" fmla="*/ 115066 h 1699392"/>
              <a:gd name="connsiteX8" fmla="*/ 0 w 1681656"/>
              <a:gd name="connsiteY8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57032 w 1681656"/>
              <a:gd name="connsiteY7" fmla="*/ 115066 h 1699392"/>
              <a:gd name="connsiteX8" fmla="*/ 0 w 1681656"/>
              <a:gd name="connsiteY8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22107 w 1681656"/>
              <a:gd name="connsiteY7" fmla="*/ 143641 h 1699392"/>
              <a:gd name="connsiteX8" fmla="*/ 0 w 1681656"/>
              <a:gd name="connsiteY8" fmla="*/ 0 h 169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1656" h="1699392">
                <a:moveTo>
                  <a:pt x="0" y="0"/>
                </a:moveTo>
                <a:lnTo>
                  <a:pt x="304801" y="1534510"/>
                </a:lnTo>
                <a:cubicBezTo>
                  <a:pt x="410233" y="1604032"/>
                  <a:pt x="529350" y="1665123"/>
                  <a:pt x="637957" y="1683845"/>
                </a:cubicBezTo>
                <a:cubicBezTo>
                  <a:pt x="712533" y="1695450"/>
                  <a:pt x="700052" y="1696254"/>
                  <a:pt x="784007" y="1699392"/>
                </a:cubicBezTo>
                <a:cubicBezTo>
                  <a:pt x="867962" y="1699355"/>
                  <a:pt x="1030252" y="1691727"/>
                  <a:pt x="1144862" y="1670925"/>
                </a:cubicBezTo>
                <a:cubicBezTo>
                  <a:pt x="1243214" y="1657860"/>
                  <a:pt x="1325691" y="1641621"/>
                  <a:pt x="1439918" y="1555531"/>
                </a:cubicBezTo>
                <a:lnTo>
                  <a:pt x="1681656" y="31531"/>
                </a:lnTo>
                <a:cubicBezTo>
                  <a:pt x="1300948" y="127109"/>
                  <a:pt x="1221865" y="149663"/>
                  <a:pt x="822107" y="143641"/>
                </a:cubicBezTo>
                <a:cubicBezTo>
                  <a:pt x="536430" y="105286"/>
                  <a:pt x="282502" y="101855"/>
                  <a:pt x="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38100" cap="rnd">
            <a:solidFill>
              <a:schemeClr val="bg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7CDB6E-9CB5-AB3B-2734-C5B15B567B1E}"/>
              </a:ext>
            </a:extLst>
          </p:cNvPr>
          <p:cNvCxnSpPr>
            <a:cxnSpLocks/>
          </p:cNvCxnSpPr>
          <p:nvPr/>
        </p:nvCxnSpPr>
        <p:spPr>
          <a:xfrm>
            <a:off x="6685255" y="2919523"/>
            <a:ext cx="207433" cy="1439333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B1896F-CFF9-7B81-4561-906CC6B20938}"/>
              </a:ext>
            </a:extLst>
          </p:cNvPr>
          <p:cNvCxnSpPr>
            <a:cxnSpLocks/>
          </p:cNvCxnSpPr>
          <p:nvPr/>
        </p:nvCxnSpPr>
        <p:spPr>
          <a:xfrm>
            <a:off x="6994288" y="2978789"/>
            <a:ext cx="105833" cy="1403708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BB07EE-C1DE-DF77-B869-E894F0F43356}"/>
              </a:ext>
            </a:extLst>
          </p:cNvPr>
          <p:cNvCxnSpPr>
            <a:cxnSpLocks/>
          </p:cNvCxnSpPr>
          <p:nvPr/>
        </p:nvCxnSpPr>
        <p:spPr>
          <a:xfrm flipH="1">
            <a:off x="7669286" y="2978789"/>
            <a:ext cx="163204" cy="1373863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625C9E-BB75-2E87-0AAC-1FB58171AEEC}"/>
              </a:ext>
            </a:extLst>
          </p:cNvPr>
          <p:cNvCxnSpPr>
            <a:cxnSpLocks/>
          </p:cNvCxnSpPr>
          <p:nvPr/>
        </p:nvCxnSpPr>
        <p:spPr>
          <a:xfrm flipH="1">
            <a:off x="7391783" y="3031266"/>
            <a:ext cx="11681" cy="1354120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DF49798-690C-3EAA-61D2-7BB55A785839}"/>
              </a:ext>
            </a:extLst>
          </p:cNvPr>
          <p:cNvSpPr/>
          <p:nvPr/>
        </p:nvSpPr>
        <p:spPr>
          <a:xfrm>
            <a:off x="6697837" y="2673719"/>
            <a:ext cx="50400" cy="517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B9EC5-F232-9D31-9044-2E9AE6F6F50E}"/>
              </a:ext>
            </a:extLst>
          </p:cNvPr>
          <p:cNvSpPr/>
          <p:nvPr/>
        </p:nvSpPr>
        <p:spPr>
          <a:xfrm>
            <a:off x="6755978" y="2726664"/>
            <a:ext cx="50400" cy="517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974F56-5143-2FFA-1DC4-2E34EDAD3C6F}"/>
              </a:ext>
            </a:extLst>
          </p:cNvPr>
          <p:cNvSpPr/>
          <p:nvPr/>
        </p:nvSpPr>
        <p:spPr>
          <a:xfrm>
            <a:off x="6850237" y="282611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042C10-6CAD-6976-E063-FAA8CD3B2522}"/>
              </a:ext>
            </a:extLst>
          </p:cNvPr>
          <p:cNvSpPr/>
          <p:nvPr/>
        </p:nvSpPr>
        <p:spPr>
          <a:xfrm>
            <a:off x="7250287" y="261974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0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-1.25E-6 0.00023 L -0.00872 -0.00301 C -0.01002 -0.00324 -0.01133 -0.0037 -0.01263 -0.00439 C -0.01458 -0.00509 -0.0164 -0.00625 -0.01823 -0.00717 C -0.02031 -0.0081 -0.02239 -0.00902 -0.02448 -0.00995 C -0.0289 -0.01481 -0.03177 -0.01689 -0.03476 -0.02407 C -0.03607 -0.02708 -0.03685 -0.03055 -0.03789 -0.03379 C -0.03555 -0.06296 -0.0401 -0.06898 -0.02851 -0.08009 C -0.02734 -0.08125 -0.02578 -0.08102 -0.02448 -0.08148 C -0.02292 -0.06759 -0.02474 -0.08125 -0.02213 -0.06759 C -0.02187 -0.06574 -0.02161 -0.06365 -0.02135 -0.0618 C -0.02083 -0.05902 -0.02031 -0.05625 -0.01979 -0.05347 C -0.02409 -0.00393 -0.02031 -0.02245 -0.02695 0.00417 C -0.02721 0.01065 -0.02773 0.01713 -0.02773 0.02385 C -0.02747 0.03311 -0.02799 0.04306 -0.02604 0.05186 C -0.02292 0.06713 -0.01406 0.07361 -0.00638 0.07848 C -0.00299 0.08056 0.00052 0.08125 0.00391 0.08287 C 0.01133 0.07986 0.01875 0.07732 0.02604 0.07431 C 0.02878 0.07315 0.03138 0.07199 0.03399 0.07014 C 0.03516 0.06922 0.03607 0.06736 0.03711 0.06598 C 0.04232 0.04422 0.04219 0.04908 0.03711 0.00973 C 0.03659 0.00579 0.03373 0.0044 0.03229 0.00139 C 0.03047 -0.00301 0.02917 -0.0081 0.02761 -0.01273 C 0.02735 -0.01597 0.0263 -0.01944 0.02682 -0.02245 C 0.03073 -0.04467 0.03516 -0.0331 0.04583 -0.02685 C 0.04662 -0.025 0.04753 -0.02314 0.04818 -0.02106 C 0.05313 -0.00648 0.05039 -0.00764 0.04974 0.01667 C 0.04688 0.01528 0.04284 0.0169 0.04102 0.0125 C 0.03802 0.00556 0.03763 -0.00393 0.03711 -0.01273 C 0.03646 -0.02199 0.0375 -0.03842 0.04024 -0.04791 C 0.0418 -0.05277 0.04427 -0.05694 0.04583 -0.0618 C 0.04883 -0.07176 0.05078 -0.08264 0.05365 -0.09282 C 0.05443 -0.0956 0.05495 -0.09884 0.05612 -0.10115 C 0.05742 -0.10393 0.05925 -0.10578 0.06081 -0.1081 C 0.06445 -0.10717 0.06823 -0.10671 0.07188 -0.10532 C 0.07669 -0.1037 0.07643 -0.10231 0.0806 -0.09838 C 0.08268 -0.09629 0.08477 -0.09444 0.08685 -0.09282 C 0.08919 -0.09074 0.09167 -0.08935 0.09401 -0.08727 C 0.09805 -0.08333 0.10586 -0.07453 0.10586 -0.0743 C 0.11458 -0.05115 0.11289 -0.0618 0.11458 -0.04514 C 0.11393 -0.03889 0.11419 -0.03264 0.11289 -0.02685 C 0.11224 -0.02338 0.11042 -0.02106 0.10899 -0.01828 C 0.10221 -0.00532 0.10599 -0.01527 0.10182 -0.00301 C 0.09531 -0.00486 0.08867 -0.00578 0.08216 -0.00856 C 0.0806 -0.00902 0.07943 -0.01111 0.07813 -0.01273 C 0.07396 -0.01782 0.06992 -0.02361 0.0655 -0.02824 C 0.06498 -0.0287 0.04857 -0.04583 0.0474 -0.04652 L 0.04024 -0.0493 C 0.03268 -0.04699 0.02487 -0.04537 0.01732 -0.04213 C 0.01589 -0.04166 0.01445 -0.04004 0.01341 -0.03796 C 0.0125 -0.03657 0.0125 -0.03426 0.01185 -0.0324 C 0.01107 -0.03032 0.01029 -0.0287 0.00951 -0.02685 C 0.00925 -0.02361 0.00912 -0.02014 0.0086 -0.01689 C 0.00833 -0.01412 0.00703 -0.01157 0.00703 -0.00856 L 0.00703 0.00139 L -1.25E-6 -3.33333E-6 Z " pathEditMode="relative" rAng="0" ptsTypes="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023 L 0.0017 0.00046 C -0.00794 -0.00185 0.00105 0.00046 -0.00612 -0.00208 C -0.0069 -0.00255 -0.00755 -0.00255 -0.0082 -0.00255 C -0.00911 -0.00301 -0.01002 -0.00324 -0.0108 -0.00347 C -0.01224 -0.00486 -0.01731 -0.00949 -0.0181 -0.01134 C -0.01979 -0.01505 -0.02148 -0.02384 -0.02148 -0.02361 C -0.02148 -0.02569 -0.02174 -0.02778 -0.02122 -0.0294 C -0.02057 -0.03264 -0.01823 -0.03218 -0.01679 -0.03218 C -0.01536 -0.03194 -0.0138 -0.03218 -0.01237 -0.03125 C -0.01185 -0.03102 -0.01171 -0.02986 -0.01132 -0.02893 C -0.01015 -0.02593 -0.01093 -0.02755 -0.01002 -0.02384 C -0.00989 -0.02292 -0.0095 -0.02199 -0.00924 -0.02106 C -0.00859 -0.00972 -0.00872 -0.01227 -0.00872 0.0081 C -0.00885 0.03079 -0.00872 0.02593 -0.01054 0.04329 C -0.0108 0.05116 -0.01119 0.05787 -0.01054 0.06644 C -0.01041 0.06875 -0.00976 0.07107 -0.00924 0.07338 C -0.00885 0.07523 -0.00846 0.07755 -0.00768 0.0794 C -0.00651 0.08218 -0.00494 0.08472 -0.00325 0.08727 C -0.00104 0.09074 0.00144 0.09445 0.00443 0.0956 C 0.00704 0.0963 0.00964 0.09653 0.01224 0.09699 C 0.01641 0.09653 0.02045 0.09676 0.02448 0.09607 C 0.02904 0.09491 0.03425 0.09051 0.03829 0.08773 C 0.0474 0.06991 0.04427 0.0787 0.0487 0.06227 C 0.04857 0.06088 0.04727 0.05023 0.04584 0.04792 C 0.04519 0.04653 0.04401 0.04607 0.04323 0.04514 C 0.04154 0.04236 0.03985 0.03958 0.03829 0.03681 C 0.03763 0.03542 0.03711 0.03357 0.03646 0.03218 C 0.03477 0.02824 0.03256 0.02523 0.03125 0.02107 C 0.02683 0.00579 0.02891 0.01412 0.02526 -0.00393 C 0.02526 -0.00764 0.025 -0.01134 0.025 -0.01505 C 0.025 -0.01921 0.02487 -0.02338 0.02526 -0.02708 C 0.02552 -0.0287 0.02618 -0.02986 0.02683 -0.03079 C 0.02787 -0.03241 0.02904 -0.03333 0.03021 -0.03403 C 0.03373 -0.03634 0.03685 -0.03634 0.04037 -0.0368 C 0.04245 -0.03657 0.04454 -0.03704 0.04636 -0.03588 C 0.04727 -0.03565 0.04766 -0.03403 0.04818 -0.03264 C 0.05026 -0.02847 0.05209 -0.02384 0.05391 -0.01921 C 0.05443 -0.01597 0.05534 -0.01273 0.05547 -0.00903 C 0.05573 -0.0044 0.0543 -0.00417 0.05287 -0.00162 C 0.05248 -0.00093 0.05222 0.00046 0.05157 0.00116 C 0.04844 0.0044 0.03855 0.00463 0.03776 0.00486 C 0.03555 0.00394 0.03321 0.00347 0.03099 0.00208 C 0.02683 -0.00093 0.02084 -0.0088 0.01771 -0.01412 C 0.01472 -0.01968 0.01211 -0.02569 0.00912 -0.03125 C 0.00769 -0.03426 0.00599 -0.0368 0.00443 -0.03958 C 0.00365 -0.04143 0.00326 -0.04421 0.00222 -0.0456 C 0.00065 -0.04792 -0.00651 -0.05162 -0.00768 -0.05208 C -0.01224 -0.05139 -0.01679 -0.05139 -0.02122 -0.04977 C -0.02408 -0.04884 -0.02669 -0.0463 -0.02929 -0.04421 C -0.03138 -0.04282 -0.03346 -0.0412 -0.03528 -0.03912 C -0.03841 -0.03611 -0.04153 -0.03194 -0.0444 -0.02801 C -0.0457 -0.0243 -0.04739 -0.0206 -0.0483 -0.01643 C -0.04921 -0.01296 -0.04908 -0.00555 -0.04804 -0.00208 C -0.04765 -0.00023 -0.04661 0.00093 -0.0457 0.00255 C -0.04466 0.0044 -0.04375 0.00695 -0.04231 0.00857 C -0.03945 0.01204 -0.03724 0.01134 -0.03372 0.01181 C -0.02994 0.01111 -0.02604 0.01111 -0.02226 0.00995 C -0.02005 0.00926 -0.01796 0.00718 -0.01575 0.00625 C -0.0151 0.00579 -0.01419 0.00579 -0.01341 0.00579 C -0.01067 0.00394 -0.0069 0.00162 -0.00403 0.0007 C -0.0026 -7.40741E-7 0.00065 0.00023 0.0017 0.00023 Z " pathEditMode="relative" rAng="0" ptsTypes="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-up of a syringe&#10;&#10;Description automatically generated">
            <a:extLst>
              <a:ext uri="{FF2B5EF4-FFF2-40B4-BE49-F238E27FC236}">
                <a16:creationId xmlns:a16="http://schemas.microsoft.com/office/drawing/2014/main" id="{EB38E06C-ED95-4902-1004-F6236D96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445" y="2744342"/>
            <a:ext cx="2213055" cy="2213055"/>
          </a:xfrm>
          <a:prstGeom prst="rect">
            <a:avLst/>
          </a:prstGeom>
        </p:spPr>
      </p:pic>
      <p:pic>
        <p:nvPicPr>
          <p:cNvPr id="29" name="Picture 28" descr="A black container with a lid&#10;&#10;Description automatically generated with low confidence">
            <a:extLst>
              <a:ext uri="{FF2B5EF4-FFF2-40B4-BE49-F238E27FC236}">
                <a16:creationId xmlns:a16="http://schemas.microsoft.com/office/drawing/2014/main" id="{1E484861-CD2D-A18E-D07E-E2B9260CC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7" b="27511"/>
          <a:stretch/>
        </p:blipFill>
        <p:spPr>
          <a:xfrm>
            <a:off x="7110411" y="1891175"/>
            <a:ext cx="2143125" cy="904876"/>
          </a:xfrm>
          <a:prstGeom prst="rect">
            <a:avLst/>
          </a:prstGeom>
        </p:spPr>
      </p:pic>
      <p:pic>
        <p:nvPicPr>
          <p:cNvPr id="33" name="Picture 32" descr="A blue plastic chair with silver legs&#10;&#10;Description automatically generated">
            <a:extLst>
              <a:ext uri="{FF2B5EF4-FFF2-40B4-BE49-F238E27FC236}">
                <a16:creationId xmlns:a16="http://schemas.microsoft.com/office/drawing/2014/main" id="{587C14D3-A900-1AEA-4BA0-D8DDEDC684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2"/>
          <a:stretch/>
        </p:blipFill>
        <p:spPr>
          <a:xfrm>
            <a:off x="8927981" y="1543234"/>
            <a:ext cx="2484636" cy="2776816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D089351-2BF9-9BF1-9BBE-00D659F91867}"/>
              </a:ext>
            </a:extLst>
          </p:cNvPr>
          <p:cNvSpPr/>
          <p:nvPr/>
        </p:nvSpPr>
        <p:spPr>
          <a:xfrm>
            <a:off x="6321798" y="919555"/>
            <a:ext cx="5214381" cy="4315593"/>
          </a:xfrm>
          <a:custGeom>
            <a:avLst/>
            <a:gdLst>
              <a:gd name="connsiteX0" fmla="*/ 2550160 w 3291840"/>
              <a:gd name="connsiteY0" fmla="*/ 721360 h 2387600"/>
              <a:gd name="connsiteX1" fmla="*/ 2550160 w 3291840"/>
              <a:gd name="connsiteY1" fmla="*/ 721360 h 2387600"/>
              <a:gd name="connsiteX2" fmla="*/ 1341120 w 3291840"/>
              <a:gd name="connsiteY2" fmla="*/ 0 h 2387600"/>
              <a:gd name="connsiteX3" fmla="*/ 0 w 3291840"/>
              <a:gd name="connsiteY3" fmla="*/ 304800 h 2387600"/>
              <a:gd name="connsiteX4" fmla="*/ 162560 w 3291840"/>
              <a:gd name="connsiteY4" fmla="*/ 1838960 h 2387600"/>
              <a:gd name="connsiteX5" fmla="*/ 1158240 w 3291840"/>
              <a:gd name="connsiteY5" fmla="*/ 1574800 h 2387600"/>
              <a:gd name="connsiteX6" fmla="*/ 2763520 w 3291840"/>
              <a:gd name="connsiteY6" fmla="*/ 2387600 h 2387600"/>
              <a:gd name="connsiteX7" fmla="*/ 3291840 w 3291840"/>
              <a:gd name="connsiteY7" fmla="*/ 1767840 h 2387600"/>
              <a:gd name="connsiteX8" fmla="*/ 2550160 w 3291840"/>
              <a:gd name="connsiteY8" fmla="*/ 721360 h 2387600"/>
              <a:gd name="connsiteX0" fmla="*/ 2866879 w 3608559"/>
              <a:gd name="connsiteY0" fmla="*/ 721360 h 2387600"/>
              <a:gd name="connsiteX1" fmla="*/ 2866879 w 3608559"/>
              <a:gd name="connsiteY1" fmla="*/ 721360 h 2387600"/>
              <a:gd name="connsiteX2" fmla="*/ 1657839 w 3608559"/>
              <a:gd name="connsiteY2" fmla="*/ 0 h 2387600"/>
              <a:gd name="connsiteX3" fmla="*/ 316719 w 3608559"/>
              <a:gd name="connsiteY3" fmla="*/ 304800 h 2387600"/>
              <a:gd name="connsiteX4" fmla="*/ 1759 w 3608559"/>
              <a:gd name="connsiteY4" fmla="*/ 1117600 h 2387600"/>
              <a:gd name="connsiteX5" fmla="*/ 479279 w 3608559"/>
              <a:gd name="connsiteY5" fmla="*/ 1838960 h 2387600"/>
              <a:gd name="connsiteX6" fmla="*/ 1474959 w 3608559"/>
              <a:gd name="connsiteY6" fmla="*/ 1574800 h 2387600"/>
              <a:gd name="connsiteX7" fmla="*/ 3080239 w 3608559"/>
              <a:gd name="connsiteY7" fmla="*/ 2387600 h 2387600"/>
              <a:gd name="connsiteX8" fmla="*/ 3608559 w 3608559"/>
              <a:gd name="connsiteY8" fmla="*/ 1767840 h 2387600"/>
              <a:gd name="connsiteX9" fmla="*/ 2866879 w 3608559"/>
              <a:gd name="connsiteY9" fmla="*/ 721360 h 2387600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1657839 w 3608559"/>
              <a:gd name="connsiteY2" fmla="*/ 117571 h 2505171"/>
              <a:gd name="connsiteX3" fmla="*/ 859010 w 3608559"/>
              <a:gd name="connsiteY3" fmla="*/ 8351 h 2505171"/>
              <a:gd name="connsiteX4" fmla="*/ 316719 w 3608559"/>
              <a:gd name="connsiteY4" fmla="*/ 422371 h 2505171"/>
              <a:gd name="connsiteX5" fmla="*/ 1759 w 3608559"/>
              <a:gd name="connsiteY5" fmla="*/ 1235171 h 2505171"/>
              <a:gd name="connsiteX6" fmla="*/ 479279 w 3608559"/>
              <a:gd name="connsiteY6" fmla="*/ 1956531 h 2505171"/>
              <a:gd name="connsiteX7" fmla="*/ 1474959 w 3608559"/>
              <a:gd name="connsiteY7" fmla="*/ 1692371 h 2505171"/>
              <a:gd name="connsiteX8" fmla="*/ 3080239 w 3608559"/>
              <a:gd name="connsiteY8" fmla="*/ 2505171 h 2505171"/>
              <a:gd name="connsiteX9" fmla="*/ 3608559 w 3608559"/>
              <a:gd name="connsiteY9" fmla="*/ 1885411 h 2505171"/>
              <a:gd name="connsiteX10" fmla="*/ 2866879 w 3608559"/>
              <a:gd name="connsiteY10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479279 w 3608559"/>
              <a:gd name="connsiteY7" fmla="*/ 195653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555479 w 3608559"/>
              <a:gd name="connsiteY7" fmla="*/ 172158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753296 w 3494976"/>
              <a:gd name="connsiteY0" fmla="*/ 838931 h 2505171"/>
              <a:gd name="connsiteX1" fmla="*/ 2753296 w 3494976"/>
              <a:gd name="connsiteY1" fmla="*/ 838931 h 2505171"/>
              <a:gd name="connsiteX2" fmla="*/ 2351977 w 3494976"/>
              <a:gd name="connsiteY2" fmla="*/ 389352 h 2505171"/>
              <a:gd name="connsiteX3" fmla="*/ 1544256 w 3494976"/>
              <a:gd name="connsiteY3" fmla="*/ 117571 h 2505171"/>
              <a:gd name="connsiteX4" fmla="*/ 745427 w 3494976"/>
              <a:gd name="connsiteY4" fmla="*/ 8351 h 2505171"/>
              <a:gd name="connsiteX5" fmla="*/ 203136 w 3494976"/>
              <a:gd name="connsiteY5" fmla="*/ 422371 h 2505171"/>
              <a:gd name="connsiteX6" fmla="*/ 2476 w 3494976"/>
              <a:gd name="connsiteY6" fmla="*/ 1165321 h 2505171"/>
              <a:gd name="connsiteX7" fmla="*/ 441896 w 3494976"/>
              <a:gd name="connsiteY7" fmla="*/ 1721581 h 2505171"/>
              <a:gd name="connsiteX8" fmla="*/ 1361376 w 3494976"/>
              <a:gd name="connsiteY8" fmla="*/ 1692371 h 2505171"/>
              <a:gd name="connsiteX9" fmla="*/ 2966656 w 3494976"/>
              <a:gd name="connsiteY9" fmla="*/ 2505171 h 2505171"/>
              <a:gd name="connsiteX10" fmla="*/ 3494976 w 3494976"/>
              <a:gd name="connsiteY10" fmla="*/ 1885411 h 2505171"/>
              <a:gd name="connsiteX11" fmla="*/ 2753296 w 3494976"/>
              <a:gd name="connsiteY11" fmla="*/ 838931 h 2505171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98915 w 3544522"/>
              <a:gd name="connsiteY0" fmla="*/ 838931 h 2507113"/>
              <a:gd name="connsiteX1" fmla="*/ 2798915 w 3544522"/>
              <a:gd name="connsiteY1" fmla="*/ 838931 h 2507113"/>
              <a:gd name="connsiteX2" fmla="*/ 2397596 w 3544522"/>
              <a:gd name="connsiteY2" fmla="*/ 389352 h 2507113"/>
              <a:gd name="connsiteX3" fmla="*/ 1589875 w 3544522"/>
              <a:gd name="connsiteY3" fmla="*/ 117571 h 2507113"/>
              <a:gd name="connsiteX4" fmla="*/ 791046 w 3544522"/>
              <a:gd name="connsiteY4" fmla="*/ 8351 h 2507113"/>
              <a:gd name="connsiteX5" fmla="*/ 248755 w 3544522"/>
              <a:gd name="connsiteY5" fmla="*/ 422371 h 2507113"/>
              <a:gd name="connsiteX6" fmla="*/ 48095 w 3544522"/>
              <a:gd name="connsiteY6" fmla="*/ 1165321 h 2507113"/>
              <a:gd name="connsiteX7" fmla="*/ 487515 w 3544522"/>
              <a:gd name="connsiteY7" fmla="*/ 1721581 h 2507113"/>
              <a:gd name="connsiteX8" fmla="*/ 1406995 w 3544522"/>
              <a:gd name="connsiteY8" fmla="*/ 1692371 h 2507113"/>
              <a:gd name="connsiteX9" fmla="*/ 3012275 w 3544522"/>
              <a:gd name="connsiteY9" fmla="*/ 2505171 h 2507113"/>
              <a:gd name="connsiteX10" fmla="*/ 3540595 w 3544522"/>
              <a:gd name="connsiteY10" fmla="*/ 1885411 h 2507113"/>
              <a:gd name="connsiteX11" fmla="*/ 2798915 w 3544522"/>
              <a:gd name="connsiteY11" fmla="*/ 838931 h 2507113"/>
              <a:gd name="connsiteX0" fmla="*/ 2762591 w 3508198"/>
              <a:gd name="connsiteY0" fmla="*/ 838931 h 2507113"/>
              <a:gd name="connsiteX1" fmla="*/ 2762591 w 3508198"/>
              <a:gd name="connsiteY1" fmla="*/ 838931 h 2507113"/>
              <a:gd name="connsiteX2" fmla="*/ 2361272 w 3508198"/>
              <a:gd name="connsiteY2" fmla="*/ 389352 h 2507113"/>
              <a:gd name="connsiteX3" fmla="*/ 1553551 w 3508198"/>
              <a:gd name="connsiteY3" fmla="*/ 117571 h 2507113"/>
              <a:gd name="connsiteX4" fmla="*/ 754722 w 3508198"/>
              <a:gd name="connsiteY4" fmla="*/ 8351 h 2507113"/>
              <a:gd name="connsiteX5" fmla="*/ 212431 w 3508198"/>
              <a:gd name="connsiteY5" fmla="*/ 422371 h 2507113"/>
              <a:gd name="connsiteX6" fmla="*/ 11771 w 3508198"/>
              <a:gd name="connsiteY6" fmla="*/ 1165321 h 2507113"/>
              <a:gd name="connsiteX7" fmla="*/ 451191 w 3508198"/>
              <a:gd name="connsiteY7" fmla="*/ 1721581 h 2507113"/>
              <a:gd name="connsiteX8" fmla="*/ 1370671 w 3508198"/>
              <a:gd name="connsiteY8" fmla="*/ 1692371 h 2507113"/>
              <a:gd name="connsiteX9" fmla="*/ 2975951 w 3508198"/>
              <a:gd name="connsiteY9" fmla="*/ 2505171 h 2507113"/>
              <a:gd name="connsiteX10" fmla="*/ 3504271 w 3508198"/>
              <a:gd name="connsiteY10" fmla="*/ 1885411 h 2507113"/>
              <a:gd name="connsiteX11" fmla="*/ 2762591 w 3508198"/>
              <a:gd name="connsiteY11" fmla="*/ 838931 h 2507113"/>
              <a:gd name="connsiteX0" fmla="*/ 2762591 w 3508198"/>
              <a:gd name="connsiteY0" fmla="*/ 880746 h 2548928"/>
              <a:gd name="connsiteX1" fmla="*/ 2762591 w 3508198"/>
              <a:gd name="connsiteY1" fmla="*/ 880746 h 2548928"/>
              <a:gd name="connsiteX2" fmla="*/ 2361272 w 3508198"/>
              <a:gd name="connsiteY2" fmla="*/ 431167 h 2548928"/>
              <a:gd name="connsiteX3" fmla="*/ 1553551 w 3508198"/>
              <a:gd name="connsiteY3" fmla="*/ 159386 h 2548928"/>
              <a:gd name="connsiteX4" fmla="*/ 754722 w 3508198"/>
              <a:gd name="connsiteY4" fmla="*/ 50166 h 2548928"/>
              <a:gd name="connsiteX5" fmla="*/ 212431 w 3508198"/>
              <a:gd name="connsiteY5" fmla="*/ 464186 h 2548928"/>
              <a:gd name="connsiteX6" fmla="*/ 11771 w 3508198"/>
              <a:gd name="connsiteY6" fmla="*/ 1207136 h 2548928"/>
              <a:gd name="connsiteX7" fmla="*/ 451191 w 3508198"/>
              <a:gd name="connsiteY7" fmla="*/ 1763396 h 2548928"/>
              <a:gd name="connsiteX8" fmla="*/ 1370671 w 3508198"/>
              <a:gd name="connsiteY8" fmla="*/ 1734186 h 2548928"/>
              <a:gd name="connsiteX9" fmla="*/ 2975951 w 3508198"/>
              <a:gd name="connsiteY9" fmla="*/ 2546986 h 2548928"/>
              <a:gd name="connsiteX10" fmla="*/ 3504271 w 3508198"/>
              <a:gd name="connsiteY10" fmla="*/ 1927226 h 2548928"/>
              <a:gd name="connsiteX11" fmla="*/ 2762591 w 3508198"/>
              <a:gd name="connsiteY11" fmla="*/ 880746 h 2548928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78532"/>
              <a:gd name="connsiteY0" fmla="*/ 847762 h 2516350"/>
              <a:gd name="connsiteX1" fmla="*/ 2762591 w 3578532"/>
              <a:gd name="connsiteY1" fmla="*/ 847762 h 2516350"/>
              <a:gd name="connsiteX2" fmla="*/ 2361272 w 3578532"/>
              <a:gd name="connsiteY2" fmla="*/ 398183 h 2516350"/>
              <a:gd name="connsiteX3" fmla="*/ 1553551 w 3578532"/>
              <a:gd name="connsiteY3" fmla="*/ 126402 h 2516350"/>
              <a:gd name="connsiteX4" fmla="*/ 754722 w 3578532"/>
              <a:gd name="connsiteY4" fmla="*/ 17182 h 2516350"/>
              <a:gd name="connsiteX5" fmla="*/ 212431 w 3578532"/>
              <a:gd name="connsiteY5" fmla="*/ 431202 h 2516350"/>
              <a:gd name="connsiteX6" fmla="*/ 11771 w 3578532"/>
              <a:gd name="connsiteY6" fmla="*/ 1174152 h 2516350"/>
              <a:gd name="connsiteX7" fmla="*/ 451191 w 3578532"/>
              <a:gd name="connsiteY7" fmla="*/ 1730412 h 2516350"/>
              <a:gd name="connsiteX8" fmla="*/ 1370671 w 3578532"/>
              <a:gd name="connsiteY8" fmla="*/ 1701202 h 2516350"/>
              <a:gd name="connsiteX9" fmla="*/ 2975951 w 3578532"/>
              <a:gd name="connsiteY9" fmla="*/ 2514002 h 2516350"/>
              <a:gd name="connsiteX10" fmla="*/ 3504271 w 3578532"/>
              <a:gd name="connsiteY10" fmla="*/ 1894242 h 2516350"/>
              <a:gd name="connsiteX11" fmla="*/ 2762591 w 3578532"/>
              <a:gd name="connsiteY11" fmla="*/ 847762 h 2516350"/>
              <a:gd name="connsiteX0" fmla="*/ 2776958 w 3592899"/>
              <a:gd name="connsiteY0" fmla="*/ 847762 h 2516350"/>
              <a:gd name="connsiteX1" fmla="*/ 2776958 w 3592899"/>
              <a:gd name="connsiteY1" fmla="*/ 847762 h 2516350"/>
              <a:gd name="connsiteX2" fmla="*/ 2375639 w 3592899"/>
              <a:gd name="connsiteY2" fmla="*/ 398183 h 2516350"/>
              <a:gd name="connsiteX3" fmla="*/ 1567918 w 3592899"/>
              <a:gd name="connsiteY3" fmla="*/ 126402 h 2516350"/>
              <a:gd name="connsiteX4" fmla="*/ 769089 w 3592899"/>
              <a:gd name="connsiteY4" fmla="*/ 17182 h 2516350"/>
              <a:gd name="connsiteX5" fmla="*/ 226798 w 3592899"/>
              <a:gd name="connsiteY5" fmla="*/ 431202 h 2516350"/>
              <a:gd name="connsiteX6" fmla="*/ 26138 w 3592899"/>
              <a:gd name="connsiteY6" fmla="*/ 1174152 h 2516350"/>
              <a:gd name="connsiteX7" fmla="*/ 681458 w 3592899"/>
              <a:gd name="connsiteY7" fmla="*/ 1730412 h 2516350"/>
              <a:gd name="connsiteX8" fmla="*/ 1385038 w 3592899"/>
              <a:gd name="connsiteY8" fmla="*/ 1701202 h 2516350"/>
              <a:gd name="connsiteX9" fmla="*/ 2990318 w 3592899"/>
              <a:gd name="connsiteY9" fmla="*/ 2514002 h 2516350"/>
              <a:gd name="connsiteX10" fmla="*/ 3518638 w 3592899"/>
              <a:gd name="connsiteY10" fmla="*/ 1894242 h 2516350"/>
              <a:gd name="connsiteX11" fmla="*/ 2776958 w 3592899"/>
              <a:gd name="connsiteY11" fmla="*/ 847762 h 2516350"/>
              <a:gd name="connsiteX0" fmla="*/ 2772868 w 3588809"/>
              <a:gd name="connsiteY0" fmla="*/ 775032 h 2443620"/>
              <a:gd name="connsiteX1" fmla="*/ 2772868 w 3588809"/>
              <a:gd name="connsiteY1" fmla="*/ 775032 h 2443620"/>
              <a:gd name="connsiteX2" fmla="*/ 2371549 w 3588809"/>
              <a:gd name="connsiteY2" fmla="*/ 325453 h 2443620"/>
              <a:gd name="connsiteX3" fmla="*/ 1563828 w 3588809"/>
              <a:gd name="connsiteY3" fmla="*/ 53672 h 2443620"/>
              <a:gd name="connsiteX4" fmla="*/ 885649 w 3588809"/>
              <a:gd name="connsiteY4" fmla="*/ 27002 h 2443620"/>
              <a:gd name="connsiteX5" fmla="*/ 222708 w 3588809"/>
              <a:gd name="connsiteY5" fmla="*/ 358472 h 2443620"/>
              <a:gd name="connsiteX6" fmla="*/ 22048 w 3588809"/>
              <a:gd name="connsiteY6" fmla="*/ 1101422 h 2443620"/>
              <a:gd name="connsiteX7" fmla="*/ 677368 w 3588809"/>
              <a:gd name="connsiteY7" fmla="*/ 1657682 h 2443620"/>
              <a:gd name="connsiteX8" fmla="*/ 1380948 w 3588809"/>
              <a:gd name="connsiteY8" fmla="*/ 1628472 h 2443620"/>
              <a:gd name="connsiteX9" fmla="*/ 2986228 w 3588809"/>
              <a:gd name="connsiteY9" fmla="*/ 2441272 h 2443620"/>
              <a:gd name="connsiteX10" fmla="*/ 3514548 w 3588809"/>
              <a:gd name="connsiteY10" fmla="*/ 1821512 h 2443620"/>
              <a:gd name="connsiteX11" fmla="*/ 2772868 w 3588809"/>
              <a:gd name="connsiteY11" fmla="*/ 775032 h 2443620"/>
              <a:gd name="connsiteX0" fmla="*/ 2789644 w 3605585"/>
              <a:gd name="connsiteY0" fmla="*/ 721480 h 2390068"/>
              <a:gd name="connsiteX1" fmla="*/ 2789644 w 3605585"/>
              <a:gd name="connsiteY1" fmla="*/ 721480 h 2390068"/>
              <a:gd name="connsiteX2" fmla="*/ 2388325 w 3605585"/>
              <a:gd name="connsiteY2" fmla="*/ 271901 h 2390068"/>
              <a:gd name="connsiteX3" fmla="*/ 1580604 w 3605585"/>
              <a:gd name="connsiteY3" fmla="*/ 120 h 2390068"/>
              <a:gd name="connsiteX4" fmla="*/ 239484 w 3605585"/>
              <a:gd name="connsiteY4" fmla="*/ 304920 h 2390068"/>
              <a:gd name="connsiteX5" fmla="*/ 38824 w 3605585"/>
              <a:gd name="connsiteY5" fmla="*/ 1047870 h 2390068"/>
              <a:gd name="connsiteX6" fmla="*/ 694144 w 3605585"/>
              <a:gd name="connsiteY6" fmla="*/ 1604130 h 2390068"/>
              <a:gd name="connsiteX7" fmla="*/ 1397724 w 3605585"/>
              <a:gd name="connsiteY7" fmla="*/ 1574920 h 2390068"/>
              <a:gd name="connsiteX8" fmla="*/ 3003004 w 3605585"/>
              <a:gd name="connsiteY8" fmla="*/ 2387720 h 2390068"/>
              <a:gd name="connsiteX9" fmla="*/ 3531324 w 3605585"/>
              <a:gd name="connsiteY9" fmla="*/ 1767960 h 2390068"/>
              <a:gd name="connsiteX10" fmla="*/ 2789644 w 3605585"/>
              <a:gd name="connsiteY10" fmla="*/ 721480 h 2390068"/>
              <a:gd name="connsiteX0" fmla="*/ 2751857 w 3567798"/>
              <a:gd name="connsiteY0" fmla="*/ 722417 h 2391005"/>
              <a:gd name="connsiteX1" fmla="*/ 2751857 w 3567798"/>
              <a:gd name="connsiteY1" fmla="*/ 722417 h 2391005"/>
              <a:gd name="connsiteX2" fmla="*/ 2350538 w 3567798"/>
              <a:gd name="connsiteY2" fmla="*/ 272838 h 2391005"/>
              <a:gd name="connsiteX3" fmla="*/ 1542817 w 3567798"/>
              <a:gd name="connsiteY3" fmla="*/ 1057 h 2391005"/>
              <a:gd name="connsiteX4" fmla="*/ 531897 w 3567798"/>
              <a:gd name="connsiteY4" fmla="*/ 216957 h 2391005"/>
              <a:gd name="connsiteX5" fmla="*/ 1037 w 3567798"/>
              <a:gd name="connsiteY5" fmla="*/ 1048807 h 2391005"/>
              <a:gd name="connsiteX6" fmla="*/ 656357 w 3567798"/>
              <a:gd name="connsiteY6" fmla="*/ 1605067 h 2391005"/>
              <a:gd name="connsiteX7" fmla="*/ 1359937 w 3567798"/>
              <a:gd name="connsiteY7" fmla="*/ 1575857 h 2391005"/>
              <a:gd name="connsiteX8" fmla="*/ 2965217 w 3567798"/>
              <a:gd name="connsiteY8" fmla="*/ 2388657 h 2391005"/>
              <a:gd name="connsiteX9" fmla="*/ 3493537 w 3567798"/>
              <a:gd name="connsiteY9" fmla="*/ 1768897 h 2391005"/>
              <a:gd name="connsiteX10" fmla="*/ 2751857 w 3567798"/>
              <a:gd name="connsiteY10" fmla="*/ 722417 h 2391005"/>
              <a:gd name="connsiteX0" fmla="*/ 2543579 w 3359520"/>
              <a:gd name="connsiteY0" fmla="*/ 722300 h 2390888"/>
              <a:gd name="connsiteX1" fmla="*/ 2543579 w 3359520"/>
              <a:gd name="connsiteY1" fmla="*/ 722300 h 2390888"/>
              <a:gd name="connsiteX2" fmla="*/ 2142260 w 3359520"/>
              <a:gd name="connsiteY2" fmla="*/ 272721 h 2390888"/>
              <a:gd name="connsiteX3" fmla="*/ 1334539 w 3359520"/>
              <a:gd name="connsiteY3" fmla="*/ 940 h 2390888"/>
              <a:gd name="connsiteX4" fmla="*/ 323619 w 3359520"/>
              <a:gd name="connsiteY4" fmla="*/ 216840 h 2390888"/>
              <a:gd name="connsiteX5" fmla="*/ 2309 w 3359520"/>
              <a:gd name="connsiteY5" fmla="*/ 997890 h 2390888"/>
              <a:gd name="connsiteX6" fmla="*/ 448079 w 3359520"/>
              <a:gd name="connsiteY6" fmla="*/ 1604950 h 2390888"/>
              <a:gd name="connsiteX7" fmla="*/ 1151659 w 3359520"/>
              <a:gd name="connsiteY7" fmla="*/ 1575740 h 2390888"/>
              <a:gd name="connsiteX8" fmla="*/ 2756939 w 3359520"/>
              <a:gd name="connsiteY8" fmla="*/ 2388540 h 2390888"/>
              <a:gd name="connsiteX9" fmla="*/ 3285259 w 3359520"/>
              <a:gd name="connsiteY9" fmla="*/ 1768780 h 2390888"/>
              <a:gd name="connsiteX10" fmla="*/ 2543579 w 3359520"/>
              <a:gd name="connsiteY10" fmla="*/ 722300 h 2390888"/>
              <a:gd name="connsiteX0" fmla="*/ 2543579 w 3355629"/>
              <a:gd name="connsiteY0" fmla="*/ 722300 h 2388796"/>
              <a:gd name="connsiteX1" fmla="*/ 2543579 w 3355629"/>
              <a:gd name="connsiteY1" fmla="*/ 722300 h 2388796"/>
              <a:gd name="connsiteX2" fmla="*/ 2142260 w 3355629"/>
              <a:gd name="connsiteY2" fmla="*/ 272721 h 2388796"/>
              <a:gd name="connsiteX3" fmla="*/ 1334539 w 3355629"/>
              <a:gd name="connsiteY3" fmla="*/ 940 h 2388796"/>
              <a:gd name="connsiteX4" fmla="*/ 323619 w 3355629"/>
              <a:gd name="connsiteY4" fmla="*/ 216840 h 2388796"/>
              <a:gd name="connsiteX5" fmla="*/ 2309 w 3355629"/>
              <a:gd name="connsiteY5" fmla="*/ 997890 h 2388796"/>
              <a:gd name="connsiteX6" fmla="*/ 448079 w 3355629"/>
              <a:gd name="connsiteY6" fmla="*/ 1604950 h 2388796"/>
              <a:gd name="connsiteX7" fmla="*/ 1386609 w 3355629"/>
              <a:gd name="connsiteY7" fmla="*/ 1709090 h 2388796"/>
              <a:gd name="connsiteX8" fmla="*/ 2756939 w 3355629"/>
              <a:gd name="connsiteY8" fmla="*/ 2388540 h 2388796"/>
              <a:gd name="connsiteX9" fmla="*/ 3285259 w 3355629"/>
              <a:gd name="connsiteY9" fmla="*/ 1768780 h 2388796"/>
              <a:gd name="connsiteX10" fmla="*/ 2543579 w 3355629"/>
              <a:gd name="connsiteY10" fmla="*/ 722300 h 2388796"/>
              <a:gd name="connsiteX0" fmla="*/ 2543579 w 3291587"/>
              <a:gd name="connsiteY0" fmla="*/ 722300 h 2337973"/>
              <a:gd name="connsiteX1" fmla="*/ 2543579 w 3291587"/>
              <a:gd name="connsiteY1" fmla="*/ 722300 h 2337973"/>
              <a:gd name="connsiteX2" fmla="*/ 2142260 w 3291587"/>
              <a:gd name="connsiteY2" fmla="*/ 272721 h 2337973"/>
              <a:gd name="connsiteX3" fmla="*/ 1334539 w 3291587"/>
              <a:gd name="connsiteY3" fmla="*/ 940 h 2337973"/>
              <a:gd name="connsiteX4" fmla="*/ 323619 w 3291587"/>
              <a:gd name="connsiteY4" fmla="*/ 216840 h 2337973"/>
              <a:gd name="connsiteX5" fmla="*/ 2309 w 3291587"/>
              <a:gd name="connsiteY5" fmla="*/ 997890 h 2337973"/>
              <a:gd name="connsiteX6" fmla="*/ 448079 w 3291587"/>
              <a:gd name="connsiteY6" fmla="*/ 1604950 h 2337973"/>
              <a:gd name="connsiteX7" fmla="*/ 1386609 w 3291587"/>
              <a:gd name="connsiteY7" fmla="*/ 1709090 h 2337973"/>
              <a:gd name="connsiteX8" fmla="*/ 2814089 w 3291587"/>
              <a:gd name="connsiteY8" fmla="*/ 2337740 h 2337973"/>
              <a:gd name="connsiteX9" fmla="*/ 3285259 w 3291587"/>
              <a:gd name="connsiteY9" fmla="*/ 1768780 h 2337973"/>
              <a:gd name="connsiteX10" fmla="*/ 2543579 w 3291587"/>
              <a:gd name="connsiteY10" fmla="*/ 722300 h 2337973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975379 w 3289852"/>
              <a:gd name="connsiteY0" fmla="*/ 982237 h 2362935"/>
              <a:gd name="connsiteX1" fmla="*/ 2543579 w 3289852"/>
              <a:gd name="connsiteY1" fmla="*/ 747287 h 2362935"/>
              <a:gd name="connsiteX2" fmla="*/ 1334539 w 3289852"/>
              <a:gd name="connsiteY2" fmla="*/ 25927 h 2362935"/>
              <a:gd name="connsiteX3" fmla="*/ 323619 w 3289852"/>
              <a:gd name="connsiteY3" fmla="*/ 241827 h 2362935"/>
              <a:gd name="connsiteX4" fmla="*/ 2309 w 3289852"/>
              <a:gd name="connsiteY4" fmla="*/ 1022877 h 2362935"/>
              <a:gd name="connsiteX5" fmla="*/ 448079 w 3289852"/>
              <a:gd name="connsiteY5" fmla="*/ 1629937 h 2362935"/>
              <a:gd name="connsiteX6" fmla="*/ 1386609 w 3289852"/>
              <a:gd name="connsiteY6" fmla="*/ 1734077 h 2362935"/>
              <a:gd name="connsiteX7" fmla="*/ 2814089 w 3289852"/>
              <a:gd name="connsiteY7" fmla="*/ 2362727 h 2362935"/>
              <a:gd name="connsiteX8" fmla="*/ 3285259 w 3289852"/>
              <a:gd name="connsiteY8" fmla="*/ 1793767 h 2362935"/>
              <a:gd name="connsiteX9" fmla="*/ 2975379 w 3289852"/>
              <a:gd name="connsiteY9" fmla="*/ 982237 h 2362935"/>
              <a:gd name="connsiteX0" fmla="*/ 3285259 w 3291587"/>
              <a:gd name="connsiteY0" fmla="*/ 179376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0" fmla="*/ 3285259 w 3289385"/>
              <a:gd name="connsiteY0" fmla="*/ 1793767 h 2422841"/>
              <a:gd name="connsiteX1" fmla="*/ 2543579 w 3289385"/>
              <a:gd name="connsiteY1" fmla="*/ 747287 h 2422841"/>
              <a:gd name="connsiteX2" fmla="*/ 1334539 w 3289385"/>
              <a:gd name="connsiteY2" fmla="*/ 25927 h 2422841"/>
              <a:gd name="connsiteX3" fmla="*/ 323619 w 3289385"/>
              <a:gd name="connsiteY3" fmla="*/ 241827 h 2422841"/>
              <a:gd name="connsiteX4" fmla="*/ 2309 w 3289385"/>
              <a:gd name="connsiteY4" fmla="*/ 1022877 h 2422841"/>
              <a:gd name="connsiteX5" fmla="*/ 448079 w 3289385"/>
              <a:gd name="connsiteY5" fmla="*/ 1629937 h 2422841"/>
              <a:gd name="connsiteX6" fmla="*/ 2199409 w 3289385"/>
              <a:gd name="connsiteY6" fmla="*/ 2323357 h 2422841"/>
              <a:gd name="connsiteX7" fmla="*/ 2814089 w 3289385"/>
              <a:gd name="connsiteY7" fmla="*/ 2362727 h 2422841"/>
              <a:gd name="connsiteX8" fmla="*/ 3285259 w 3289385"/>
              <a:gd name="connsiteY8" fmla="*/ 1793767 h 2422841"/>
              <a:gd name="connsiteX0" fmla="*/ 3285259 w 4014352"/>
              <a:gd name="connsiteY0" fmla="*/ 1793767 h 2326269"/>
              <a:gd name="connsiteX1" fmla="*/ 2543579 w 4014352"/>
              <a:gd name="connsiteY1" fmla="*/ 747287 h 2326269"/>
              <a:gd name="connsiteX2" fmla="*/ 1334539 w 4014352"/>
              <a:gd name="connsiteY2" fmla="*/ 25927 h 2326269"/>
              <a:gd name="connsiteX3" fmla="*/ 323619 w 4014352"/>
              <a:gd name="connsiteY3" fmla="*/ 241827 h 2326269"/>
              <a:gd name="connsiteX4" fmla="*/ 2309 w 4014352"/>
              <a:gd name="connsiteY4" fmla="*/ 1022877 h 2326269"/>
              <a:gd name="connsiteX5" fmla="*/ 448079 w 4014352"/>
              <a:gd name="connsiteY5" fmla="*/ 1629937 h 2326269"/>
              <a:gd name="connsiteX6" fmla="*/ 2199409 w 4014352"/>
              <a:gd name="connsiteY6" fmla="*/ 2323357 h 2326269"/>
              <a:gd name="connsiteX7" fmla="*/ 3982489 w 4014352"/>
              <a:gd name="connsiteY7" fmla="*/ 1875047 h 2326269"/>
              <a:gd name="connsiteX8" fmla="*/ 3285259 w 4014352"/>
              <a:gd name="connsiteY8" fmla="*/ 1793767 h 2326269"/>
              <a:gd name="connsiteX0" fmla="*/ 4169179 w 4302065"/>
              <a:gd name="connsiteY0" fmla="*/ 889527 h 2327768"/>
              <a:gd name="connsiteX1" fmla="*/ 2543579 w 4302065"/>
              <a:gd name="connsiteY1" fmla="*/ 747287 h 2327768"/>
              <a:gd name="connsiteX2" fmla="*/ 1334539 w 4302065"/>
              <a:gd name="connsiteY2" fmla="*/ 25927 h 2327768"/>
              <a:gd name="connsiteX3" fmla="*/ 323619 w 4302065"/>
              <a:gd name="connsiteY3" fmla="*/ 241827 h 2327768"/>
              <a:gd name="connsiteX4" fmla="*/ 2309 w 4302065"/>
              <a:gd name="connsiteY4" fmla="*/ 1022877 h 2327768"/>
              <a:gd name="connsiteX5" fmla="*/ 448079 w 4302065"/>
              <a:gd name="connsiteY5" fmla="*/ 1629937 h 2327768"/>
              <a:gd name="connsiteX6" fmla="*/ 2199409 w 4302065"/>
              <a:gd name="connsiteY6" fmla="*/ 2323357 h 2327768"/>
              <a:gd name="connsiteX7" fmla="*/ 3982489 w 4302065"/>
              <a:gd name="connsiteY7" fmla="*/ 1875047 h 2327768"/>
              <a:gd name="connsiteX8" fmla="*/ 4169179 w 4302065"/>
              <a:gd name="connsiteY8" fmla="*/ 889527 h 2327768"/>
              <a:gd name="connsiteX0" fmla="*/ 4207706 w 4340592"/>
              <a:gd name="connsiteY0" fmla="*/ 759252 h 2197493"/>
              <a:gd name="connsiteX1" fmla="*/ 2582106 w 4340592"/>
              <a:gd name="connsiteY1" fmla="*/ 617012 h 2197493"/>
              <a:gd name="connsiteX2" fmla="*/ 3059626 w 4340592"/>
              <a:gd name="connsiteY2" fmla="*/ 58212 h 2197493"/>
              <a:gd name="connsiteX3" fmla="*/ 362146 w 4340592"/>
              <a:gd name="connsiteY3" fmla="*/ 111552 h 2197493"/>
              <a:gd name="connsiteX4" fmla="*/ 40836 w 4340592"/>
              <a:gd name="connsiteY4" fmla="*/ 892602 h 2197493"/>
              <a:gd name="connsiteX5" fmla="*/ 486606 w 4340592"/>
              <a:gd name="connsiteY5" fmla="*/ 1499662 h 2197493"/>
              <a:gd name="connsiteX6" fmla="*/ 2237936 w 4340592"/>
              <a:gd name="connsiteY6" fmla="*/ 2193082 h 2197493"/>
              <a:gd name="connsiteX7" fmla="*/ 4021016 w 4340592"/>
              <a:gd name="connsiteY7" fmla="*/ 1744772 h 2197493"/>
              <a:gd name="connsiteX8" fmla="*/ 4207706 w 4340592"/>
              <a:gd name="connsiteY8" fmla="*/ 759252 h 2197493"/>
              <a:gd name="connsiteX0" fmla="*/ 4207706 w 4340592"/>
              <a:gd name="connsiteY0" fmla="*/ 769161 h 2207402"/>
              <a:gd name="connsiteX1" fmla="*/ 3059626 w 4340592"/>
              <a:gd name="connsiteY1" fmla="*/ 68121 h 2207402"/>
              <a:gd name="connsiteX2" fmla="*/ 362146 w 4340592"/>
              <a:gd name="connsiteY2" fmla="*/ 121461 h 2207402"/>
              <a:gd name="connsiteX3" fmla="*/ 40836 w 4340592"/>
              <a:gd name="connsiteY3" fmla="*/ 902511 h 2207402"/>
              <a:gd name="connsiteX4" fmla="*/ 486606 w 4340592"/>
              <a:gd name="connsiteY4" fmla="*/ 1509571 h 2207402"/>
              <a:gd name="connsiteX5" fmla="*/ 2237936 w 4340592"/>
              <a:gd name="connsiteY5" fmla="*/ 2202991 h 2207402"/>
              <a:gd name="connsiteX6" fmla="*/ 4021016 w 4340592"/>
              <a:gd name="connsiteY6" fmla="*/ 1754681 h 2207402"/>
              <a:gd name="connsiteX7" fmla="*/ 4207706 w 4340592"/>
              <a:gd name="connsiteY7" fmla="*/ 769161 h 2207402"/>
              <a:gd name="connsiteX0" fmla="*/ 4167792 w 4300678"/>
              <a:gd name="connsiteY0" fmla="*/ 718775 h 2157016"/>
              <a:gd name="connsiteX1" fmla="*/ 3019712 w 4300678"/>
              <a:gd name="connsiteY1" fmla="*/ 17735 h 2157016"/>
              <a:gd name="connsiteX2" fmla="*/ 454312 w 4300678"/>
              <a:gd name="connsiteY2" fmla="*/ 264115 h 2157016"/>
              <a:gd name="connsiteX3" fmla="*/ 922 w 4300678"/>
              <a:gd name="connsiteY3" fmla="*/ 852125 h 2157016"/>
              <a:gd name="connsiteX4" fmla="*/ 446692 w 4300678"/>
              <a:gd name="connsiteY4" fmla="*/ 1459185 h 2157016"/>
              <a:gd name="connsiteX5" fmla="*/ 2198022 w 4300678"/>
              <a:gd name="connsiteY5" fmla="*/ 2152605 h 2157016"/>
              <a:gd name="connsiteX6" fmla="*/ 3981102 w 4300678"/>
              <a:gd name="connsiteY6" fmla="*/ 1704295 h 2157016"/>
              <a:gd name="connsiteX7" fmla="*/ 4167792 w 4300678"/>
              <a:gd name="connsiteY7" fmla="*/ 718775 h 2157016"/>
              <a:gd name="connsiteX0" fmla="*/ 4182845 w 4315731"/>
              <a:gd name="connsiteY0" fmla="*/ 718775 h 2153360"/>
              <a:gd name="connsiteX1" fmla="*/ 3034765 w 4315731"/>
              <a:gd name="connsiteY1" fmla="*/ 17735 h 2153360"/>
              <a:gd name="connsiteX2" fmla="*/ 469365 w 4315731"/>
              <a:gd name="connsiteY2" fmla="*/ 264115 h 2153360"/>
              <a:gd name="connsiteX3" fmla="*/ 15975 w 4315731"/>
              <a:gd name="connsiteY3" fmla="*/ 852125 h 2153360"/>
              <a:gd name="connsiteX4" fmla="*/ 695425 w 4315731"/>
              <a:gd name="connsiteY4" fmla="*/ 1784305 h 2153360"/>
              <a:gd name="connsiteX5" fmla="*/ 2213075 w 4315731"/>
              <a:gd name="connsiteY5" fmla="*/ 2152605 h 2153360"/>
              <a:gd name="connsiteX6" fmla="*/ 3996155 w 4315731"/>
              <a:gd name="connsiteY6" fmla="*/ 1704295 h 2153360"/>
              <a:gd name="connsiteX7" fmla="*/ 4182845 w 4315731"/>
              <a:gd name="connsiteY7" fmla="*/ 718775 h 2153360"/>
              <a:gd name="connsiteX0" fmla="*/ 4191898 w 4324784"/>
              <a:gd name="connsiteY0" fmla="*/ 719464 h 2154009"/>
              <a:gd name="connsiteX1" fmla="*/ 3043818 w 4324784"/>
              <a:gd name="connsiteY1" fmla="*/ 18424 h 2154009"/>
              <a:gd name="connsiteX2" fmla="*/ 478418 w 4324784"/>
              <a:gd name="connsiteY2" fmla="*/ 264804 h 2154009"/>
              <a:gd name="connsiteX3" fmla="*/ 14868 w 4324784"/>
              <a:gd name="connsiteY3" fmla="*/ 913774 h 2154009"/>
              <a:gd name="connsiteX4" fmla="*/ 704478 w 4324784"/>
              <a:gd name="connsiteY4" fmla="*/ 1784994 h 2154009"/>
              <a:gd name="connsiteX5" fmla="*/ 2222128 w 4324784"/>
              <a:gd name="connsiteY5" fmla="*/ 2153294 h 2154009"/>
              <a:gd name="connsiteX6" fmla="*/ 4005208 w 4324784"/>
              <a:gd name="connsiteY6" fmla="*/ 1704984 h 2154009"/>
              <a:gd name="connsiteX7" fmla="*/ 4191898 w 4324784"/>
              <a:gd name="connsiteY7" fmla="*/ 719464 h 2154009"/>
              <a:gd name="connsiteX0" fmla="*/ 4395098 w 4486545"/>
              <a:gd name="connsiteY0" fmla="*/ 655034 h 2150539"/>
              <a:gd name="connsiteX1" fmla="*/ 3043818 w 4486545"/>
              <a:gd name="connsiteY1" fmla="*/ 14954 h 2150539"/>
              <a:gd name="connsiteX2" fmla="*/ 478418 w 4486545"/>
              <a:gd name="connsiteY2" fmla="*/ 261334 h 2150539"/>
              <a:gd name="connsiteX3" fmla="*/ 14868 w 4486545"/>
              <a:gd name="connsiteY3" fmla="*/ 910304 h 2150539"/>
              <a:gd name="connsiteX4" fmla="*/ 704478 w 4486545"/>
              <a:gd name="connsiteY4" fmla="*/ 1781524 h 2150539"/>
              <a:gd name="connsiteX5" fmla="*/ 2222128 w 4486545"/>
              <a:gd name="connsiteY5" fmla="*/ 2149824 h 2150539"/>
              <a:gd name="connsiteX6" fmla="*/ 4005208 w 4486545"/>
              <a:gd name="connsiteY6" fmla="*/ 1701514 h 2150539"/>
              <a:gd name="connsiteX7" fmla="*/ 4395098 w 4486545"/>
              <a:gd name="connsiteY7" fmla="*/ 655034 h 2150539"/>
              <a:gd name="connsiteX0" fmla="*/ 4395098 w 4609451"/>
              <a:gd name="connsiteY0" fmla="*/ 655034 h 2153299"/>
              <a:gd name="connsiteX1" fmla="*/ 3043818 w 4609451"/>
              <a:gd name="connsiteY1" fmla="*/ 14954 h 2153299"/>
              <a:gd name="connsiteX2" fmla="*/ 478418 w 4609451"/>
              <a:gd name="connsiteY2" fmla="*/ 261334 h 2153299"/>
              <a:gd name="connsiteX3" fmla="*/ 14868 w 4609451"/>
              <a:gd name="connsiteY3" fmla="*/ 910304 h 2153299"/>
              <a:gd name="connsiteX4" fmla="*/ 704478 w 4609451"/>
              <a:gd name="connsiteY4" fmla="*/ 1781524 h 2153299"/>
              <a:gd name="connsiteX5" fmla="*/ 2222128 w 4609451"/>
              <a:gd name="connsiteY5" fmla="*/ 2149824 h 2153299"/>
              <a:gd name="connsiteX6" fmla="*/ 4381128 w 4609451"/>
              <a:gd name="connsiteY6" fmla="*/ 1589754 h 2153299"/>
              <a:gd name="connsiteX7" fmla="*/ 4395098 w 4609451"/>
              <a:gd name="connsiteY7" fmla="*/ 655034 h 2153299"/>
              <a:gd name="connsiteX0" fmla="*/ 4776858 w 4991211"/>
              <a:gd name="connsiteY0" fmla="*/ 1710419 h 3208684"/>
              <a:gd name="connsiteX1" fmla="*/ 3425578 w 4991211"/>
              <a:gd name="connsiteY1" fmla="*/ 1070339 h 3208684"/>
              <a:gd name="connsiteX2" fmla="*/ 209938 w 4991211"/>
              <a:gd name="connsiteY2" fmla="*/ 16239 h 3208684"/>
              <a:gd name="connsiteX3" fmla="*/ 396628 w 4991211"/>
              <a:gd name="connsiteY3" fmla="*/ 1965689 h 3208684"/>
              <a:gd name="connsiteX4" fmla="*/ 1086238 w 4991211"/>
              <a:gd name="connsiteY4" fmla="*/ 2836909 h 3208684"/>
              <a:gd name="connsiteX5" fmla="*/ 2603888 w 4991211"/>
              <a:gd name="connsiteY5" fmla="*/ 3205209 h 3208684"/>
              <a:gd name="connsiteX6" fmla="*/ 4762888 w 4991211"/>
              <a:gd name="connsiteY6" fmla="*/ 2645139 h 3208684"/>
              <a:gd name="connsiteX7" fmla="*/ 4776858 w 4991211"/>
              <a:gd name="connsiteY7" fmla="*/ 1710419 h 3208684"/>
              <a:gd name="connsiteX0" fmla="*/ 4789580 w 4994391"/>
              <a:gd name="connsiteY0" fmla="*/ 1958454 h 3456719"/>
              <a:gd name="connsiteX1" fmla="*/ 3611020 w 4994391"/>
              <a:gd name="connsiteY1" fmla="*/ 200774 h 3456719"/>
              <a:gd name="connsiteX2" fmla="*/ 222660 w 4994391"/>
              <a:gd name="connsiteY2" fmla="*/ 264274 h 3456719"/>
              <a:gd name="connsiteX3" fmla="*/ 409350 w 4994391"/>
              <a:gd name="connsiteY3" fmla="*/ 2213724 h 3456719"/>
              <a:gd name="connsiteX4" fmla="*/ 1098960 w 4994391"/>
              <a:gd name="connsiteY4" fmla="*/ 3084944 h 3456719"/>
              <a:gd name="connsiteX5" fmla="*/ 2616610 w 4994391"/>
              <a:gd name="connsiteY5" fmla="*/ 3453244 h 3456719"/>
              <a:gd name="connsiteX6" fmla="*/ 4775610 w 4994391"/>
              <a:gd name="connsiteY6" fmla="*/ 2893174 h 3456719"/>
              <a:gd name="connsiteX7" fmla="*/ 4789580 w 4994391"/>
              <a:gd name="connsiteY7" fmla="*/ 1958454 h 3456719"/>
              <a:gd name="connsiteX0" fmla="*/ 4945968 w 5150779"/>
              <a:gd name="connsiteY0" fmla="*/ 1938346 h 3437772"/>
              <a:gd name="connsiteX1" fmla="*/ 3767408 w 5150779"/>
              <a:gd name="connsiteY1" fmla="*/ 180666 h 3437772"/>
              <a:gd name="connsiteX2" fmla="*/ 379048 w 5150779"/>
              <a:gd name="connsiteY2" fmla="*/ 244166 h 3437772"/>
              <a:gd name="connsiteX3" fmla="*/ 179658 w 5150779"/>
              <a:gd name="connsiteY3" fmla="*/ 1838016 h 3437772"/>
              <a:gd name="connsiteX4" fmla="*/ 1255348 w 5150779"/>
              <a:gd name="connsiteY4" fmla="*/ 3064836 h 3437772"/>
              <a:gd name="connsiteX5" fmla="*/ 2772998 w 5150779"/>
              <a:gd name="connsiteY5" fmla="*/ 3433136 h 3437772"/>
              <a:gd name="connsiteX6" fmla="*/ 4931998 w 5150779"/>
              <a:gd name="connsiteY6" fmla="*/ 2873066 h 3437772"/>
              <a:gd name="connsiteX7" fmla="*/ 4945968 w 5150779"/>
              <a:gd name="connsiteY7" fmla="*/ 1938346 h 3437772"/>
              <a:gd name="connsiteX0" fmla="*/ 4945968 w 4989559"/>
              <a:gd name="connsiteY0" fmla="*/ 1938346 h 3437772"/>
              <a:gd name="connsiteX1" fmla="*/ 3767408 w 4989559"/>
              <a:gd name="connsiteY1" fmla="*/ 180666 h 3437772"/>
              <a:gd name="connsiteX2" fmla="*/ 379048 w 4989559"/>
              <a:gd name="connsiteY2" fmla="*/ 244166 h 3437772"/>
              <a:gd name="connsiteX3" fmla="*/ 179658 w 4989559"/>
              <a:gd name="connsiteY3" fmla="*/ 1838016 h 3437772"/>
              <a:gd name="connsiteX4" fmla="*/ 1255348 w 4989559"/>
              <a:gd name="connsiteY4" fmla="*/ 3064836 h 3437772"/>
              <a:gd name="connsiteX5" fmla="*/ 2772998 w 4989559"/>
              <a:gd name="connsiteY5" fmla="*/ 3433136 h 3437772"/>
              <a:gd name="connsiteX6" fmla="*/ 4545918 w 4989559"/>
              <a:gd name="connsiteY6" fmla="*/ 2873066 h 3437772"/>
              <a:gd name="connsiteX7" fmla="*/ 4945968 w 4989559"/>
              <a:gd name="connsiteY7" fmla="*/ 1938346 h 3437772"/>
              <a:gd name="connsiteX0" fmla="*/ 4803728 w 4869778"/>
              <a:gd name="connsiteY0" fmla="*/ 1471921 h 3408227"/>
              <a:gd name="connsiteX1" fmla="*/ 3767408 w 4869778"/>
              <a:gd name="connsiteY1" fmla="*/ 151121 h 3408227"/>
              <a:gd name="connsiteX2" fmla="*/ 379048 w 4869778"/>
              <a:gd name="connsiteY2" fmla="*/ 214621 h 3408227"/>
              <a:gd name="connsiteX3" fmla="*/ 179658 w 4869778"/>
              <a:gd name="connsiteY3" fmla="*/ 1808471 h 3408227"/>
              <a:gd name="connsiteX4" fmla="*/ 1255348 w 4869778"/>
              <a:gd name="connsiteY4" fmla="*/ 3035291 h 3408227"/>
              <a:gd name="connsiteX5" fmla="*/ 2772998 w 4869778"/>
              <a:gd name="connsiteY5" fmla="*/ 3403591 h 3408227"/>
              <a:gd name="connsiteX6" fmla="*/ 4545918 w 4869778"/>
              <a:gd name="connsiteY6" fmla="*/ 2843521 h 3408227"/>
              <a:gd name="connsiteX7" fmla="*/ 4803728 w 4869778"/>
              <a:gd name="connsiteY7" fmla="*/ 1471921 h 3408227"/>
              <a:gd name="connsiteX0" fmla="*/ 4803728 w 4869044"/>
              <a:gd name="connsiteY0" fmla="*/ 1471921 h 3050127"/>
              <a:gd name="connsiteX1" fmla="*/ 3767408 w 4869044"/>
              <a:gd name="connsiteY1" fmla="*/ 151121 h 3050127"/>
              <a:gd name="connsiteX2" fmla="*/ 379048 w 4869044"/>
              <a:gd name="connsiteY2" fmla="*/ 214621 h 3050127"/>
              <a:gd name="connsiteX3" fmla="*/ 179658 w 4869044"/>
              <a:gd name="connsiteY3" fmla="*/ 1808471 h 3050127"/>
              <a:gd name="connsiteX4" fmla="*/ 1255348 w 4869044"/>
              <a:gd name="connsiteY4" fmla="*/ 3035291 h 3050127"/>
              <a:gd name="connsiteX5" fmla="*/ 2793318 w 4869044"/>
              <a:gd name="connsiteY5" fmla="*/ 2509511 h 3050127"/>
              <a:gd name="connsiteX6" fmla="*/ 4545918 w 4869044"/>
              <a:gd name="connsiteY6" fmla="*/ 2843521 h 3050127"/>
              <a:gd name="connsiteX7" fmla="*/ 4803728 w 4869044"/>
              <a:gd name="connsiteY7" fmla="*/ 1471921 h 3050127"/>
              <a:gd name="connsiteX0" fmla="*/ 4773608 w 4838924"/>
              <a:gd name="connsiteY0" fmla="*/ 1471921 h 2884602"/>
              <a:gd name="connsiteX1" fmla="*/ 3737288 w 4838924"/>
              <a:gd name="connsiteY1" fmla="*/ 151121 h 2884602"/>
              <a:gd name="connsiteX2" fmla="*/ 348928 w 4838924"/>
              <a:gd name="connsiteY2" fmla="*/ 214621 h 2884602"/>
              <a:gd name="connsiteX3" fmla="*/ 149538 w 4838924"/>
              <a:gd name="connsiteY3" fmla="*/ 1808471 h 2884602"/>
              <a:gd name="connsiteX4" fmla="*/ 707068 w 4838924"/>
              <a:gd name="connsiteY4" fmla="*/ 2344411 h 2884602"/>
              <a:gd name="connsiteX5" fmla="*/ 2763198 w 4838924"/>
              <a:gd name="connsiteY5" fmla="*/ 2509511 h 2884602"/>
              <a:gd name="connsiteX6" fmla="*/ 4515798 w 4838924"/>
              <a:gd name="connsiteY6" fmla="*/ 2843521 h 2884602"/>
              <a:gd name="connsiteX7" fmla="*/ 4773608 w 4838924"/>
              <a:gd name="connsiteY7" fmla="*/ 1471921 h 2884602"/>
              <a:gd name="connsiteX0" fmla="*/ 4773608 w 5000865"/>
              <a:gd name="connsiteY0" fmla="*/ 1471921 h 2536199"/>
              <a:gd name="connsiteX1" fmla="*/ 3737288 w 5000865"/>
              <a:gd name="connsiteY1" fmla="*/ 151121 h 2536199"/>
              <a:gd name="connsiteX2" fmla="*/ 348928 w 5000865"/>
              <a:gd name="connsiteY2" fmla="*/ 214621 h 2536199"/>
              <a:gd name="connsiteX3" fmla="*/ 149538 w 5000865"/>
              <a:gd name="connsiteY3" fmla="*/ 1808471 h 2536199"/>
              <a:gd name="connsiteX4" fmla="*/ 707068 w 5000865"/>
              <a:gd name="connsiteY4" fmla="*/ 2344411 h 2536199"/>
              <a:gd name="connsiteX5" fmla="*/ 2763198 w 5000865"/>
              <a:gd name="connsiteY5" fmla="*/ 2509511 h 2536199"/>
              <a:gd name="connsiteX6" fmla="*/ 4820598 w 5000865"/>
              <a:gd name="connsiteY6" fmla="*/ 1837681 h 2536199"/>
              <a:gd name="connsiteX7" fmla="*/ 4773608 w 5000865"/>
              <a:gd name="connsiteY7" fmla="*/ 1471921 h 2536199"/>
              <a:gd name="connsiteX0" fmla="*/ 4820598 w 4851241"/>
              <a:gd name="connsiteY0" fmla="*/ 1862339 h 2560857"/>
              <a:gd name="connsiteX1" fmla="*/ 3737288 w 4851241"/>
              <a:gd name="connsiteY1" fmla="*/ 175779 h 2560857"/>
              <a:gd name="connsiteX2" fmla="*/ 348928 w 4851241"/>
              <a:gd name="connsiteY2" fmla="*/ 239279 h 2560857"/>
              <a:gd name="connsiteX3" fmla="*/ 149538 w 4851241"/>
              <a:gd name="connsiteY3" fmla="*/ 1833129 h 2560857"/>
              <a:gd name="connsiteX4" fmla="*/ 707068 w 4851241"/>
              <a:gd name="connsiteY4" fmla="*/ 2369069 h 2560857"/>
              <a:gd name="connsiteX5" fmla="*/ 2763198 w 4851241"/>
              <a:gd name="connsiteY5" fmla="*/ 2534169 h 2560857"/>
              <a:gd name="connsiteX6" fmla="*/ 4820598 w 4851241"/>
              <a:gd name="connsiteY6" fmla="*/ 1862339 h 2560857"/>
              <a:gd name="connsiteX0" fmla="*/ 4749478 w 4783034"/>
              <a:gd name="connsiteY0" fmla="*/ 1840629 h 2560832"/>
              <a:gd name="connsiteX1" fmla="*/ 3737288 w 4783034"/>
              <a:gd name="connsiteY1" fmla="*/ 174389 h 2560832"/>
              <a:gd name="connsiteX2" fmla="*/ 348928 w 4783034"/>
              <a:gd name="connsiteY2" fmla="*/ 237889 h 2560832"/>
              <a:gd name="connsiteX3" fmla="*/ 149538 w 4783034"/>
              <a:gd name="connsiteY3" fmla="*/ 1831739 h 2560832"/>
              <a:gd name="connsiteX4" fmla="*/ 707068 w 4783034"/>
              <a:gd name="connsiteY4" fmla="*/ 2367679 h 2560832"/>
              <a:gd name="connsiteX5" fmla="*/ 2763198 w 4783034"/>
              <a:gd name="connsiteY5" fmla="*/ 2532779 h 2560832"/>
              <a:gd name="connsiteX6" fmla="*/ 4749478 w 4783034"/>
              <a:gd name="connsiteY6" fmla="*/ 1840629 h 2560832"/>
              <a:gd name="connsiteX0" fmla="*/ 4827976 w 5321663"/>
              <a:gd name="connsiteY0" fmla="*/ 1910297 h 2630500"/>
              <a:gd name="connsiteX1" fmla="*/ 4943546 w 5321663"/>
              <a:gd name="connsiteY1" fmla="*/ 142457 h 2630500"/>
              <a:gd name="connsiteX2" fmla="*/ 427426 w 5321663"/>
              <a:gd name="connsiteY2" fmla="*/ 307557 h 2630500"/>
              <a:gd name="connsiteX3" fmla="*/ 228036 w 5321663"/>
              <a:gd name="connsiteY3" fmla="*/ 1901407 h 2630500"/>
              <a:gd name="connsiteX4" fmla="*/ 785566 w 5321663"/>
              <a:gd name="connsiteY4" fmla="*/ 2437347 h 2630500"/>
              <a:gd name="connsiteX5" fmla="*/ 2841696 w 5321663"/>
              <a:gd name="connsiteY5" fmla="*/ 2602447 h 2630500"/>
              <a:gd name="connsiteX6" fmla="*/ 4827976 w 5321663"/>
              <a:gd name="connsiteY6" fmla="*/ 1910297 h 2630500"/>
              <a:gd name="connsiteX0" fmla="*/ 4705689 w 5199376"/>
              <a:gd name="connsiteY0" fmla="*/ 1935562 h 2721789"/>
              <a:gd name="connsiteX1" fmla="*/ 4821259 w 5199376"/>
              <a:gd name="connsiteY1" fmla="*/ 167722 h 2721789"/>
              <a:gd name="connsiteX2" fmla="*/ 305139 w 5199376"/>
              <a:gd name="connsiteY2" fmla="*/ 332822 h 2721789"/>
              <a:gd name="connsiteX3" fmla="*/ 663279 w 5199376"/>
              <a:gd name="connsiteY3" fmla="*/ 2462612 h 2721789"/>
              <a:gd name="connsiteX4" fmla="*/ 2719409 w 5199376"/>
              <a:gd name="connsiteY4" fmla="*/ 2627712 h 2721789"/>
              <a:gd name="connsiteX5" fmla="*/ 4705689 w 5199376"/>
              <a:gd name="connsiteY5" fmla="*/ 1935562 h 2721789"/>
              <a:gd name="connsiteX0" fmla="*/ 4819191 w 5312878"/>
              <a:gd name="connsiteY0" fmla="*/ 1926995 h 2645138"/>
              <a:gd name="connsiteX1" fmla="*/ 4934761 w 5312878"/>
              <a:gd name="connsiteY1" fmla="*/ 159155 h 2645138"/>
              <a:gd name="connsiteX2" fmla="*/ 418641 w 5312878"/>
              <a:gd name="connsiteY2" fmla="*/ 324255 h 2645138"/>
              <a:gd name="connsiteX3" fmla="*/ 471981 w 5312878"/>
              <a:gd name="connsiteY3" fmla="*/ 2281325 h 2645138"/>
              <a:gd name="connsiteX4" fmla="*/ 2832911 w 5312878"/>
              <a:gd name="connsiteY4" fmla="*/ 2619145 h 2645138"/>
              <a:gd name="connsiteX5" fmla="*/ 4819191 w 5312878"/>
              <a:gd name="connsiteY5" fmla="*/ 1926995 h 2645138"/>
              <a:gd name="connsiteX0" fmla="*/ 4550713 w 5044400"/>
              <a:gd name="connsiteY0" fmla="*/ 2028484 h 4208499"/>
              <a:gd name="connsiteX1" fmla="*/ 4666283 w 5044400"/>
              <a:gd name="connsiteY1" fmla="*/ 260644 h 4208499"/>
              <a:gd name="connsiteX2" fmla="*/ 150163 w 5044400"/>
              <a:gd name="connsiteY2" fmla="*/ 425744 h 4208499"/>
              <a:gd name="connsiteX3" fmla="*/ 1213153 w 5044400"/>
              <a:gd name="connsiteY3" fmla="*/ 4144939 h 4208499"/>
              <a:gd name="connsiteX4" fmla="*/ 2564433 w 5044400"/>
              <a:gd name="connsiteY4" fmla="*/ 2720634 h 4208499"/>
              <a:gd name="connsiteX5" fmla="*/ 4550713 w 5044400"/>
              <a:gd name="connsiteY5" fmla="*/ 2028484 h 4208499"/>
              <a:gd name="connsiteX0" fmla="*/ 4550713 w 4961963"/>
              <a:gd name="connsiteY0" fmla="*/ 2028484 h 4269604"/>
              <a:gd name="connsiteX1" fmla="*/ 4666283 w 4961963"/>
              <a:gd name="connsiteY1" fmla="*/ 260644 h 4269604"/>
              <a:gd name="connsiteX2" fmla="*/ 150163 w 4961963"/>
              <a:gd name="connsiteY2" fmla="*/ 425744 h 4269604"/>
              <a:gd name="connsiteX3" fmla="*/ 1213153 w 4961963"/>
              <a:gd name="connsiteY3" fmla="*/ 4144939 h 4269604"/>
              <a:gd name="connsiteX4" fmla="*/ 4755183 w 4961963"/>
              <a:gd name="connsiteY4" fmla="*/ 3587409 h 4269604"/>
              <a:gd name="connsiteX5" fmla="*/ 4550713 w 4961963"/>
              <a:gd name="connsiteY5" fmla="*/ 2028484 h 4269604"/>
              <a:gd name="connsiteX0" fmla="*/ 4755183 w 5214381"/>
              <a:gd name="connsiteY0" fmla="*/ 3587409 h 4315593"/>
              <a:gd name="connsiteX1" fmla="*/ 4666283 w 5214381"/>
              <a:gd name="connsiteY1" fmla="*/ 260644 h 4315593"/>
              <a:gd name="connsiteX2" fmla="*/ 150163 w 5214381"/>
              <a:gd name="connsiteY2" fmla="*/ 425744 h 4315593"/>
              <a:gd name="connsiteX3" fmla="*/ 1213153 w 5214381"/>
              <a:gd name="connsiteY3" fmla="*/ 4144939 h 4315593"/>
              <a:gd name="connsiteX4" fmla="*/ 4755183 w 5214381"/>
              <a:gd name="connsiteY4" fmla="*/ 3587409 h 431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381" h="4315593">
                <a:moveTo>
                  <a:pt x="4755183" y="3587409"/>
                </a:moveTo>
                <a:cubicBezTo>
                  <a:pt x="5330705" y="2940027"/>
                  <a:pt x="5433786" y="787588"/>
                  <a:pt x="4666283" y="260644"/>
                </a:cubicBezTo>
                <a:cubicBezTo>
                  <a:pt x="3932858" y="-6479"/>
                  <a:pt x="725685" y="-221639"/>
                  <a:pt x="150163" y="425744"/>
                </a:cubicBezTo>
                <a:cubicBezTo>
                  <a:pt x="-425359" y="1073127"/>
                  <a:pt x="810775" y="3762457"/>
                  <a:pt x="1213153" y="4144939"/>
                </a:cubicBezTo>
                <a:cubicBezTo>
                  <a:pt x="1615531" y="4527421"/>
                  <a:pt x="4179661" y="4234792"/>
                  <a:pt x="4755183" y="3587409"/>
                </a:cubicBezTo>
                <a:close/>
              </a:path>
            </a:pathLst>
          </a:custGeom>
          <a:solidFill>
            <a:srgbClr val="FDDD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icture containing yellow, food&#10;&#10;Description automatically generated">
            <a:extLst>
              <a:ext uri="{FF2B5EF4-FFF2-40B4-BE49-F238E27FC236}">
                <a16:creationId xmlns:a16="http://schemas.microsoft.com/office/drawing/2014/main" id="{95E34EA3-6441-B645-C28E-6F4A68763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83" y="1286468"/>
            <a:ext cx="2143125" cy="2143125"/>
          </a:xfrm>
          <a:prstGeom prst="rect">
            <a:avLst/>
          </a:prstGeom>
        </p:spPr>
      </p:pic>
      <p:pic>
        <p:nvPicPr>
          <p:cNvPr id="7" name="Picture 6" descr="A paint can with a paintbrush on it&#10;&#10;Description automatically generated with low confidence">
            <a:extLst>
              <a:ext uri="{FF2B5EF4-FFF2-40B4-BE49-F238E27FC236}">
                <a16:creationId xmlns:a16="http://schemas.microsoft.com/office/drawing/2014/main" id="{797C668B-7B7F-7705-FC4E-67F93845C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1" y="3091456"/>
            <a:ext cx="2228850" cy="2057400"/>
          </a:xfrm>
          <a:prstGeom prst="rect">
            <a:avLst/>
          </a:prstGeom>
        </p:spPr>
      </p:pic>
      <p:pic>
        <p:nvPicPr>
          <p:cNvPr id="9" name="Picture 8" descr="A person in tight leotard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D638A736-0ACC-6214-A397-C86D9E222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08" y="2776119"/>
            <a:ext cx="2143125" cy="2859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F85458-DCF4-C130-2B5F-6322DB454090}"/>
              </a:ext>
            </a:extLst>
          </p:cNvPr>
          <p:cNvSpPr txBox="1"/>
          <p:nvPr/>
        </p:nvSpPr>
        <p:spPr>
          <a:xfrm>
            <a:off x="2258444" y="886636"/>
            <a:ext cx="1834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8"/>
              </a:rPr>
              <a:t>Russell et al. 2011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82913-B89F-72DA-FE29-400B760C7371}"/>
              </a:ext>
            </a:extLst>
          </p:cNvPr>
          <p:cNvSpPr txBox="1"/>
          <p:nvPr/>
        </p:nvSpPr>
        <p:spPr>
          <a:xfrm>
            <a:off x="7075445" y="1396467"/>
            <a:ext cx="1795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polypropylene</a:t>
            </a:r>
            <a:r>
              <a:rPr lang="en-GB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DD84B5-8D53-2D28-0B6C-1EF793C517FD}"/>
              </a:ext>
            </a:extLst>
          </p:cNvPr>
          <p:cNvSpPr txBox="1"/>
          <p:nvPr/>
        </p:nvSpPr>
        <p:spPr>
          <a:xfrm>
            <a:off x="10300615" y="4999301"/>
            <a:ext cx="1834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Samat et al. 2023</a:t>
            </a:r>
            <a:endParaRPr lang="en-GB" sz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74EC20-7EA6-C535-2B61-1CFF0145AFC1}"/>
              </a:ext>
            </a:extLst>
          </p:cNvPr>
          <p:cNvSpPr/>
          <p:nvPr/>
        </p:nvSpPr>
        <p:spPr>
          <a:xfrm>
            <a:off x="457463" y="1286467"/>
            <a:ext cx="5741908" cy="4900466"/>
          </a:xfrm>
          <a:custGeom>
            <a:avLst/>
            <a:gdLst>
              <a:gd name="connsiteX0" fmla="*/ 2550160 w 3291840"/>
              <a:gd name="connsiteY0" fmla="*/ 721360 h 2387600"/>
              <a:gd name="connsiteX1" fmla="*/ 2550160 w 3291840"/>
              <a:gd name="connsiteY1" fmla="*/ 721360 h 2387600"/>
              <a:gd name="connsiteX2" fmla="*/ 1341120 w 3291840"/>
              <a:gd name="connsiteY2" fmla="*/ 0 h 2387600"/>
              <a:gd name="connsiteX3" fmla="*/ 0 w 3291840"/>
              <a:gd name="connsiteY3" fmla="*/ 304800 h 2387600"/>
              <a:gd name="connsiteX4" fmla="*/ 162560 w 3291840"/>
              <a:gd name="connsiteY4" fmla="*/ 1838960 h 2387600"/>
              <a:gd name="connsiteX5" fmla="*/ 1158240 w 3291840"/>
              <a:gd name="connsiteY5" fmla="*/ 1574800 h 2387600"/>
              <a:gd name="connsiteX6" fmla="*/ 2763520 w 3291840"/>
              <a:gd name="connsiteY6" fmla="*/ 2387600 h 2387600"/>
              <a:gd name="connsiteX7" fmla="*/ 3291840 w 3291840"/>
              <a:gd name="connsiteY7" fmla="*/ 1767840 h 2387600"/>
              <a:gd name="connsiteX8" fmla="*/ 2550160 w 3291840"/>
              <a:gd name="connsiteY8" fmla="*/ 721360 h 2387600"/>
              <a:gd name="connsiteX0" fmla="*/ 2866879 w 3608559"/>
              <a:gd name="connsiteY0" fmla="*/ 721360 h 2387600"/>
              <a:gd name="connsiteX1" fmla="*/ 2866879 w 3608559"/>
              <a:gd name="connsiteY1" fmla="*/ 721360 h 2387600"/>
              <a:gd name="connsiteX2" fmla="*/ 1657839 w 3608559"/>
              <a:gd name="connsiteY2" fmla="*/ 0 h 2387600"/>
              <a:gd name="connsiteX3" fmla="*/ 316719 w 3608559"/>
              <a:gd name="connsiteY3" fmla="*/ 304800 h 2387600"/>
              <a:gd name="connsiteX4" fmla="*/ 1759 w 3608559"/>
              <a:gd name="connsiteY4" fmla="*/ 1117600 h 2387600"/>
              <a:gd name="connsiteX5" fmla="*/ 479279 w 3608559"/>
              <a:gd name="connsiteY5" fmla="*/ 1838960 h 2387600"/>
              <a:gd name="connsiteX6" fmla="*/ 1474959 w 3608559"/>
              <a:gd name="connsiteY6" fmla="*/ 1574800 h 2387600"/>
              <a:gd name="connsiteX7" fmla="*/ 3080239 w 3608559"/>
              <a:gd name="connsiteY7" fmla="*/ 2387600 h 2387600"/>
              <a:gd name="connsiteX8" fmla="*/ 3608559 w 3608559"/>
              <a:gd name="connsiteY8" fmla="*/ 1767840 h 2387600"/>
              <a:gd name="connsiteX9" fmla="*/ 2866879 w 3608559"/>
              <a:gd name="connsiteY9" fmla="*/ 721360 h 2387600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1657839 w 3608559"/>
              <a:gd name="connsiteY2" fmla="*/ 117571 h 2505171"/>
              <a:gd name="connsiteX3" fmla="*/ 859010 w 3608559"/>
              <a:gd name="connsiteY3" fmla="*/ 8351 h 2505171"/>
              <a:gd name="connsiteX4" fmla="*/ 316719 w 3608559"/>
              <a:gd name="connsiteY4" fmla="*/ 422371 h 2505171"/>
              <a:gd name="connsiteX5" fmla="*/ 1759 w 3608559"/>
              <a:gd name="connsiteY5" fmla="*/ 1235171 h 2505171"/>
              <a:gd name="connsiteX6" fmla="*/ 479279 w 3608559"/>
              <a:gd name="connsiteY6" fmla="*/ 1956531 h 2505171"/>
              <a:gd name="connsiteX7" fmla="*/ 1474959 w 3608559"/>
              <a:gd name="connsiteY7" fmla="*/ 1692371 h 2505171"/>
              <a:gd name="connsiteX8" fmla="*/ 3080239 w 3608559"/>
              <a:gd name="connsiteY8" fmla="*/ 2505171 h 2505171"/>
              <a:gd name="connsiteX9" fmla="*/ 3608559 w 3608559"/>
              <a:gd name="connsiteY9" fmla="*/ 1885411 h 2505171"/>
              <a:gd name="connsiteX10" fmla="*/ 2866879 w 3608559"/>
              <a:gd name="connsiteY10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479279 w 3608559"/>
              <a:gd name="connsiteY7" fmla="*/ 195653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555479 w 3608559"/>
              <a:gd name="connsiteY7" fmla="*/ 172158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753296 w 3494976"/>
              <a:gd name="connsiteY0" fmla="*/ 838931 h 2505171"/>
              <a:gd name="connsiteX1" fmla="*/ 2753296 w 3494976"/>
              <a:gd name="connsiteY1" fmla="*/ 838931 h 2505171"/>
              <a:gd name="connsiteX2" fmla="*/ 2351977 w 3494976"/>
              <a:gd name="connsiteY2" fmla="*/ 389352 h 2505171"/>
              <a:gd name="connsiteX3" fmla="*/ 1544256 w 3494976"/>
              <a:gd name="connsiteY3" fmla="*/ 117571 h 2505171"/>
              <a:gd name="connsiteX4" fmla="*/ 745427 w 3494976"/>
              <a:gd name="connsiteY4" fmla="*/ 8351 h 2505171"/>
              <a:gd name="connsiteX5" fmla="*/ 203136 w 3494976"/>
              <a:gd name="connsiteY5" fmla="*/ 422371 h 2505171"/>
              <a:gd name="connsiteX6" fmla="*/ 2476 w 3494976"/>
              <a:gd name="connsiteY6" fmla="*/ 1165321 h 2505171"/>
              <a:gd name="connsiteX7" fmla="*/ 441896 w 3494976"/>
              <a:gd name="connsiteY7" fmla="*/ 1721581 h 2505171"/>
              <a:gd name="connsiteX8" fmla="*/ 1361376 w 3494976"/>
              <a:gd name="connsiteY8" fmla="*/ 1692371 h 2505171"/>
              <a:gd name="connsiteX9" fmla="*/ 2966656 w 3494976"/>
              <a:gd name="connsiteY9" fmla="*/ 2505171 h 2505171"/>
              <a:gd name="connsiteX10" fmla="*/ 3494976 w 3494976"/>
              <a:gd name="connsiteY10" fmla="*/ 1885411 h 2505171"/>
              <a:gd name="connsiteX11" fmla="*/ 2753296 w 3494976"/>
              <a:gd name="connsiteY11" fmla="*/ 838931 h 2505171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98915 w 3544522"/>
              <a:gd name="connsiteY0" fmla="*/ 838931 h 2507113"/>
              <a:gd name="connsiteX1" fmla="*/ 2798915 w 3544522"/>
              <a:gd name="connsiteY1" fmla="*/ 838931 h 2507113"/>
              <a:gd name="connsiteX2" fmla="*/ 2397596 w 3544522"/>
              <a:gd name="connsiteY2" fmla="*/ 389352 h 2507113"/>
              <a:gd name="connsiteX3" fmla="*/ 1589875 w 3544522"/>
              <a:gd name="connsiteY3" fmla="*/ 117571 h 2507113"/>
              <a:gd name="connsiteX4" fmla="*/ 791046 w 3544522"/>
              <a:gd name="connsiteY4" fmla="*/ 8351 h 2507113"/>
              <a:gd name="connsiteX5" fmla="*/ 248755 w 3544522"/>
              <a:gd name="connsiteY5" fmla="*/ 422371 h 2507113"/>
              <a:gd name="connsiteX6" fmla="*/ 48095 w 3544522"/>
              <a:gd name="connsiteY6" fmla="*/ 1165321 h 2507113"/>
              <a:gd name="connsiteX7" fmla="*/ 487515 w 3544522"/>
              <a:gd name="connsiteY7" fmla="*/ 1721581 h 2507113"/>
              <a:gd name="connsiteX8" fmla="*/ 1406995 w 3544522"/>
              <a:gd name="connsiteY8" fmla="*/ 1692371 h 2507113"/>
              <a:gd name="connsiteX9" fmla="*/ 3012275 w 3544522"/>
              <a:gd name="connsiteY9" fmla="*/ 2505171 h 2507113"/>
              <a:gd name="connsiteX10" fmla="*/ 3540595 w 3544522"/>
              <a:gd name="connsiteY10" fmla="*/ 1885411 h 2507113"/>
              <a:gd name="connsiteX11" fmla="*/ 2798915 w 3544522"/>
              <a:gd name="connsiteY11" fmla="*/ 838931 h 2507113"/>
              <a:gd name="connsiteX0" fmla="*/ 2762591 w 3508198"/>
              <a:gd name="connsiteY0" fmla="*/ 838931 h 2507113"/>
              <a:gd name="connsiteX1" fmla="*/ 2762591 w 3508198"/>
              <a:gd name="connsiteY1" fmla="*/ 838931 h 2507113"/>
              <a:gd name="connsiteX2" fmla="*/ 2361272 w 3508198"/>
              <a:gd name="connsiteY2" fmla="*/ 389352 h 2507113"/>
              <a:gd name="connsiteX3" fmla="*/ 1553551 w 3508198"/>
              <a:gd name="connsiteY3" fmla="*/ 117571 h 2507113"/>
              <a:gd name="connsiteX4" fmla="*/ 754722 w 3508198"/>
              <a:gd name="connsiteY4" fmla="*/ 8351 h 2507113"/>
              <a:gd name="connsiteX5" fmla="*/ 212431 w 3508198"/>
              <a:gd name="connsiteY5" fmla="*/ 422371 h 2507113"/>
              <a:gd name="connsiteX6" fmla="*/ 11771 w 3508198"/>
              <a:gd name="connsiteY6" fmla="*/ 1165321 h 2507113"/>
              <a:gd name="connsiteX7" fmla="*/ 451191 w 3508198"/>
              <a:gd name="connsiteY7" fmla="*/ 1721581 h 2507113"/>
              <a:gd name="connsiteX8" fmla="*/ 1370671 w 3508198"/>
              <a:gd name="connsiteY8" fmla="*/ 1692371 h 2507113"/>
              <a:gd name="connsiteX9" fmla="*/ 2975951 w 3508198"/>
              <a:gd name="connsiteY9" fmla="*/ 2505171 h 2507113"/>
              <a:gd name="connsiteX10" fmla="*/ 3504271 w 3508198"/>
              <a:gd name="connsiteY10" fmla="*/ 1885411 h 2507113"/>
              <a:gd name="connsiteX11" fmla="*/ 2762591 w 3508198"/>
              <a:gd name="connsiteY11" fmla="*/ 838931 h 2507113"/>
              <a:gd name="connsiteX0" fmla="*/ 2762591 w 3508198"/>
              <a:gd name="connsiteY0" fmla="*/ 880746 h 2548928"/>
              <a:gd name="connsiteX1" fmla="*/ 2762591 w 3508198"/>
              <a:gd name="connsiteY1" fmla="*/ 880746 h 2548928"/>
              <a:gd name="connsiteX2" fmla="*/ 2361272 w 3508198"/>
              <a:gd name="connsiteY2" fmla="*/ 431167 h 2548928"/>
              <a:gd name="connsiteX3" fmla="*/ 1553551 w 3508198"/>
              <a:gd name="connsiteY3" fmla="*/ 159386 h 2548928"/>
              <a:gd name="connsiteX4" fmla="*/ 754722 w 3508198"/>
              <a:gd name="connsiteY4" fmla="*/ 50166 h 2548928"/>
              <a:gd name="connsiteX5" fmla="*/ 212431 w 3508198"/>
              <a:gd name="connsiteY5" fmla="*/ 464186 h 2548928"/>
              <a:gd name="connsiteX6" fmla="*/ 11771 w 3508198"/>
              <a:gd name="connsiteY6" fmla="*/ 1207136 h 2548928"/>
              <a:gd name="connsiteX7" fmla="*/ 451191 w 3508198"/>
              <a:gd name="connsiteY7" fmla="*/ 1763396 h 2548928"/>
              <a:gd name="connsiteX8" fmla="*/ 1370671 w 3508198"/>
              <a:gd name="connsiteY8" fmla="*/ 1734186 h 2548928"/>
              <a:gd name="connsiteX9" fmla="*/ 2975951 w 3508198"/>
              <a:gd name="connsiteY9" fmla="*/ 2546986 h 2548928"/>
              <a:gd name="connsiteX10" fmla="*/ 3504271 w 3508198"/>
              <a:gd name="connsiteY10" fmla="*/ 1927226 h 2548928"/>
              <a:gd name="connsiteX11" fmla="*/ 2762591 w 3508198"/>
              <a:gd name="connsiteY11" fmla="*/ 880746 h 2548928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78532"/>
              <a:gd name="connsiteY0" fmla="*/ 847762 h 2516350"/>
              <a:gd name="connsiteX1" fmla="*/ 2762591 w 3578532"/>
              <a:gd name="connsiteY1" fmla="*/ 847762 h 2516350"/>
              <a:gd name="connsiteX2" fmla="*/ 2361272 w 3578532"/>
              <a:gd name="connsiteY2" fmla="*/ 398183 h 2516350"/>
              <a:gd name="connsiteX3" fmla="*/ 1553551 w 3578532"/>
              <a:gd name="connsiteY3" fmla="*/ 126402 h 2516350"/>
              <a:gd name="connsiteX4" fmla="*/ 754722 w 3578532"/>
              <a:gd name="connsiteY4" fmla="*/ 17182 h 2516350"/>
              <a:gd name="connsiteX5" fmla="*/ 212431 w 3578532"/>
              <a:gd name="connsiteY5" fmla="*/ 431202 h 2516350"/>
              <a:gd name="connsiteX6" fmla="*/ 11771 w 3578532"/>
              <a:gd name="connsiteY6" fmla="*/ 1174152 h 2516350"/>
              <a:gd name="connsiteX7" fmla="*/ 451191 w 3578532"/>
              <a:gd name="connsiteY7" fmla="*/ 1730412 h 2516350"/>
              <a:gd name="connsiteX8" fmla="*/ 1370671 w 3578532"/>
              <a:gd name="connsiteY8" fmla="*/ 1701202 h 2516350"/>
              <a:gd name="connsiteX9" fmla="*/ 2975951 w 3578532"/>
              <a:gd name="connsiteY9" fmla="*/ 2514002 h 2516350"/>
              <a:gd name="connsiteX10" fmla="*/ 3504271 w 3578532"/>
              <a:gd name="connsiteY10" fmla="*/ 1894242 h 2516350"/>
              <a:gd name="connsiteX11" fmla="*/ 2762591 w 3578532"/>
              <a:gd name="connsiteY11" fmla="*/ 847762 h 2516350"/>
              <a:gd name="connsiteX0" fmla="*/ 2776958 w 3592899"/>
              <a:gd name="connsiteY0" fmla="*/ 847762 h 2516350"/>
              <a:gd name="connsiteX1" fmla="*/ 2776958 w 3592899"/>
              <a:gd name="connsiteY1" fmla="*/ 847762 h 2516350"/>
              <a:gd name="connsiteX2" fmla="*/ 2375639 w 3592899"/>
              <a:gd name="connsiteY2" fmla="*/ 398183 h 2516350"/>
              <a:gd name="connsiteX3" fmla="*/ 1567918 w 3592899"/>
              <a:gd name="connsiteY3" fmla="*/ 126402 h 2516350"/>
              <a:gd name="connsiteX4" fmla="*/ 769089 w 3592899"/>
              <a:gd name="connsiteY4" fmla="*/ 17182 h 2516350"/>
              <a:gd name="connsiteX5" fmla="*/ 226798 w 3592899"/>
              <a:gd name="connsiteY5" fmla="*/ 431202 h 2516350"/>
              <a:gd name="connsiteX6" fmla="*/ 26138 w 3592899"/>
              <a:gd name="connsiteY6" fmla="*/ 1174152 h 2516350"/>
              <a:gd name="connsiteX7" fmla="*/ 681458 w 3592899"/>
              <a:gd name="connsiteY7" fmla="*/ 1730412 h 2516350"/>
              <a:gd name="connsiteX8" fmla="*/ 1385038 w 3592899"/>
              <a:gd name="connsiteY8" fmla="*/ 1701202 h 2516350"/>
              <a:gd name="connsiteX9" fmla="*/ 2990318 w 3592899"/>
              <a:gd name="connsiteY9" fmla="*/ 2514002 h 2516350"/>
              <a:gd name="connsiteX10" fmla="*/ 3518638 w 3592899"/>
              <a:gd name="connsiteY10" fmla="*/ 1894242 h 2516350"/>
              <a:gd name="connsiteX11" fmla="*/ 2776958 w 3592899"/>
              <a:gd name="connsiteY11" fmla="*/ 847762 h 2516350"/>
              <a:gd name="connsiteX0" fmla="*/ 2772868 w 3588809"/>
              <a:gd name="connsiteY0" fmla="*/ 775032 h 2443620"/>
              <a:gd name="connsiteX1" fmla="*/ 2772868 w 3588809"/>
              <a:gd name="connsiteY1" fmla="*/ 775032 h 2443620"/>
              <a:gd name="connsiteX2" fmla="*/ 2371549 w 3588809"/>
              <a:gd name="connsiteY2" fmla="*/ 325453 h 2443620"/>
              <a:gd name="connsiteX3" fmla="*/ 1563828 w 3588809"/>
              <a:gd name="connsiteY3" fmla="*/ 53672 h 2443620"/>
              <a:gd name="connsiteX4" fmla="*/ 885649 w 3588809"/>
              <a:gd name="connsiteY4" fmla="*/ 27002 h 2443620"/>
              <a:gd name="connsiteX5" fmla="*/ 222708 w 3588809"/>
              <a:gd name="connsiteY5" fmla="*/ 358472 h 2443620"/>
              <a:gd name="connsiteX6" fmla="*/ 22048 w 3588809"/>
              <a:gd name="connsiteY6" fmla="*/ 1101422 h 2443620"/>
              <a:gd name="connsiteX7" fmla="*/ 677368 w 3588809"/>
              <a:gd name="connsiteY7" fmla="*/ 1657682 h 2443620"/>
              <a:gd name="connsiteX8" fmla="*/ 1380948 w 3588809"/>
              <a:gd name="connsiteY8" fmla="*/ 1628472 h 2443620"/>
              <a:gd name="connsiteX9" fmla="*/ 2986228 w 3588809"/>
              <a:gd name="connsiteY9" fmla="*/ 2441272 h 2443620"/>
              <a:gd name="connsiteX10" fmla="*/ 3514548 w 3588809"/>
              <a:gd name="connsiteY10" fmla="*/ 1821512 h 2443620"/>
              <a:gd name="connsiteX11" fmla="*/ 2772868 w 3588809"/>
              <a:gd name="connsiteY11" fmla="*/ 775032 h 2443620"/>
              <a:gd name="connsiteX0" fmla="*/ 2789644 w 3605585"/>
              <a:gd name="connsiteY0" fmla="*/ 721480 h 2390068"/>
              <a:gd name="connsiteX1" fmla="*/ 2789644 w 3605585"/>
              <a:gd name="connsiteY1" fmla="*/ 721480 h 2390068"/>
              <a:gd name="connsiteX2" fmla="*/ 2388325 w 3605585"/>
              <a:gd name="connsiteY2" fmla="*/ 271901 h 2390068"/>
              <a:gd name="connsiteX3" fmla="*/ 1580604 w 3605585"/>
              <a:gd name="connsiteY3" fmla="*/ 120 h 2390068"/>
              <a:gd name="connsiteX4" fmla="*/ 239484 w 3605585"/>
              <a:gd name="connsiteY4" fmla="*/ 304920 h 2390068"/>
              <a:gd name="connsiteX5" fmla="*/ 38824 w 3605585"/>
              <a:gd name="connsiteY5" fmla="*/ 1047870 h 2390068"/>
              <a:gd name="connsiteX6" fmla="*/ 694144 w 3605585"/>
              <a:gd name="connsiteY6" fmla="*/ 1604130 h 2390068"/>
              <a:gd name="connsiteX7" fmla="*/ 1397724 w 3605585"/>
              <a:gd name="connsiteY7" fmla="*/ 1574920 h 2390068"/>
              <a:gd name="connsiteX8" fmla="*/ 3003004 w 3605585"/>
              <a:gd name="connsiteY8" fmla="*/ 2387720 h 2390068"/>
              <a:gd name="connsiteX9" fmla="*/ 3531324 w 3605585"/>
              <a:gd name="connsiteY9" fmla="*/ 1767960 h 2390068"/>
              <a:gd name="connsiteX10" fmla="*/ 2789644 w 3605585"/>
              <a:gd name="connsiteY10" fmla="*/ 721480 h 2390068"/>
              <a:gd name="connsiteX0" fmla="*/ 2751857 w 3567798"/>
              <a:gd name="connsiteY0" fmla="*/ 722417 h 2391005"/>
              <a:gd name="connsiteX1" fmla="*/ 2751857 w 3567798"/>
              <a:gd name="connsiteY1" fmla="*/ 722417 h 2391005"/>
              <a:gd name="connsiteX2" fmla="*/ 2350538 w 3567798"/>
              <a:gd name="connsiteY2" fmla="*/ 272838 h 2391005"/>
              <a:gd name="connsiteX3" fmla="*/ 1542817 w 3567798"/>
              <a:gd name="connsiteY3" fmla="*/ 1057 h 2391005"/>
              <a:gd name="connsiteX4" fmla="*/ 531897 w 3567798"/>
              <a:gd name="connsiteY4" fmla="*/ 216957 h 2391005"/>
              <a:gd name="connsiteX5" fmla="*/ 1037 w 3567798"/>
              <a:gd name="connsiteY5" fmla="*/ 1048807 h 2391005"/>
              <a:gd name="connsiteX6" fmla="*/ 656357 w 3567798"/>
              <a:gd name="connsiteY6" fmla="*/ 1605067 h 2391005"/>
              <a:gd name="connsiteX7" fmla="*/ 1359937 w 3567798"/>
              <a:gd name="connsiteY7" fmla="*/ 1575857 h 2391005"/>
              <a:gd name="connsiteX8" fmla="*/ 2965217 w 3567798"/>
              <a:gd name="connsiteY8" fmla="*/ 2388657 h 2391005"/>
              <a:gd name="connsiteX9" fmla="*/ 3493537 w 3567798"/>
              <a:gd name="connsiteY9" fmla="*/ 1768897 h 2391005"/>
              <a:gd name="connsiteX10" fmla="*/ 2751857 w 3567798"/>
              <a:gd name="connsiteY10" fmla="*/ 722417 h 2391005"/>
              <a:gd name="connsiteX0" fmla="*/ 2543579 w 3359520"/>
              <a:gd name="connsiteY0" fmla="*/ 722300 h 2390888"/>
              <a:gd name="connsiteX1" fmla="*/ 2543579 w 3359520"/>
              <a:gd name="connsiteY1" fmla="*/ 722300 h 2390888"/>
              <a:gd name="connsiteX2" fmla="*/ 2142260 w 3359520"/>
              <a:gd name="connsiteY2" fmla="*/ 272721 h 2390888"/>
              <a:gd name="connsiteX3" fmla="*/ 1334539 w 3359520"/>
              <a:gd name="connsiteY3" fmla="*/ 940 h 2390888"/>
              <a:gd name="connsiteX4" fmla="*/ 323619 w 3359520"/>
              <a:gd name="connsiteY4" fmla="*/ 216840 h 2390888"/>
              <a:gd name="connsiteX5" fmla="*/ 2309 w 3359520"/>
              <a:gd name="connsiteY5" fmla="*/ 997890 h 2390888"/>
              <a:gd name="connsiteX6" fmla="*/ 448079 w 3359520"/>
              <a:gd name="connsiteY6" fmla="*/ 1604950 h 2390888"/>
              <a:gd name="connsiteX7" fmla="*/ 1151659 w 3359520"/>
              <a:gd name="connsiteY7" fmla="*/ 1575740 h 2390888"/>
              <a:gd name="connsiteX8" fmla="*/ 2756939 w 3359520"/>
              <a:gd name="connsiteY8" fmla="*/ 2388540 h 2390888"/>
              <a:gd name="connsiteX9" fmla="*/ 3285259 w 3359520"/>
              <a:gd name="connsiteY9" fmla="*/ 1768780 h 2390888"/>
              <a:gd name="connsiteX10" fmla="*/ 2543579 w 3359520"/>
              <a:gd name="connsiteY10" fmla="*/ 722300 h 2390888"/>
              <a:gd name="connsiteX0" fmla="*/ 2543579 w 3355629"/>
              <a:gd name="connsiteY0" fmla="*/ 722300 h 2388796"/>
              <a:gd name="connsiteX1" fmla="*/ 2543579 w 3355629"/>
              <a:gd name="connsiteY1" fmla="*/ 722300 h 2388796"/>
              <a:gd name="connsiteX2" fmla="*/ 2142260 w 3355629"/>
              <a:gd name="connsiteY2" fmla="*/ 272721 h 2388796"/>
              <a:gd name="connsiteX3" fmla="*/ 1334539 w 3355629"/>
              <a:gd name="connsiteY3" fmla="*/ 940 h 2388796"/>
              <a:gd name="connsiteX4" fmla="*/ 323619 w 3355629"/>
              <a:gd name="connsiteY4" fmla="*/ 216840 h 2388796"/>
              <a:gd name="connsiteX5" fmla="*/ 2309 w 3355629"/>
              <a:gd name="connsiteY5" fmla="*/ 997890 h 2388796"/>
              <a:gd name="connsiteX6" fmla="*/ 448079 w 3355629"/>
              <a:gd name="connsiteY6" fmla="*/ 1604950 h 2388796"/>
              <a:gd name="connsiteX7" fmla="*/ 1386609 w 3355629"/>
              <a:gd name="connsiteY7" fmla="*/ 1709090 h 2388796"/>
              <a:gd name="connsiteX8" fmla="*/ 2756939 w 3355629"/>
              <a:gd name="connsiteY8" fmla="*/ 2388540 h 2388796"/>
              <a:gd name="connsiteX9" fmla="*/ 3285259 w 3355629"/>
              <a:gd name="connsiteY9" fmla="*/ 1768780 h 2388796"/>
              <a:gd name="connsiteX10" fmla="*/ 2543579 w 3355629"/>
              <a:gd name="connsiteY10" fmla="*/ 722300 h 2388796"/>
              <a:gd name="connsiteX0" fmla="*/ 2543579 w 3291587"/>
              <a:gd name="connsiteY0" fmla="*/ 722300 h 2337973"/>
              <a:gd name="connsiteX1" fmla="*/ 2543579 w 3291587"/>
              <a:gd name="connsiteY1" fmla="*/ 722300 h 2337973"/>
              <a:gd name="connsiteX2" fmla="*/ 2142260 w 3291587"/>
              <a:gd name="connsiteY2" fmla="*/ 272721 h 2337973"/>
              <a:gd name="connsiteX3" fmla="*/ 1334539 w 3291587"/>
              <a:gd name="connsiteY3" fmla="*/ 940 h 2337973"/>
              <a:gd name="connsiteX4" fmla="*/ 323619 w 3291587"/>
              <a:gd name="connsiteY4" fmla="*/ 216840 h 2337973"/>
              <a:gd name="connsiteX5" fmla="*/ 2309 w 3291587"/>
              <a:gd name="connsiteY5" fmla="*/ 997890 h 2337973"/>
              <a:gd name="connsiteX6" fmla="*/ 448079 w 3291587"/>
              <a:gd name="connsiteY6" fmla="*/ 1604950 h 2337973"/>
              <a:gd name="connsiteX7" fmla="*/ 1386609 w 3291587"/>
              <a:gd name="connsiteY7" fmla="*/ 1709090 h 2337973"/>
              <a:gd name="connsiteX8" fmla="*/ 2814089 w 3291587"/>
              <a:gd name="connsiteY8" fmla="*/ 2337740 h 2337973"/>
              <a:gd name="connsiteX9" fmla="*/ 3285259 w 3291587"/>
              <a:gd name="connsiteY9" fmla="*/ 1768780 h 2337973"/>
              <a:gd name="connsiteX10" fmla="*/ 2543579 w 3291587"/>
              <a:gd name="connsiteY10" fmla="*/ 722300 h 2337973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975379 w 3289852"/>
              <a:gd name="connsiteY0" fmla="*/ 982237 h 2362935"/>
              <a:gd name="connsiteX1" fmla="*/ 2543579 w 3289852"/>
              <a:gd name="connsiteY1" fmla="*/ 747287 h 2362935"/>
              <a:gd name="connsiteX2" fmla="*/ 1334539 w 3289852"/>
              <a:gd name="connsiteY2" fmla="*/ 25927 h 2362935"/>
              <a:gd name="connsiteX3" fmla="*/ 323619 w 3289852"/>
              <a:gd name="connsiteY3" fmla="*/ 241827 h 2362935"/>
              <a:gd name="connsiteX4" fmla="*/ 2309 w 3289852"/>
              <a:gd name="connsiteY4" fmla="*/ 1022877 h 2362935"/>
              <a:gd name="connsiteX5" fmla="*/ 448079 w 3289852"/>
              <a:gd name="connsiteY5" fmla="*/ 1629937 h 2362935"/>
              <a:gd name="connsiteX6" fmla="*/ 1386609 w 3289852"/>
              <a:gd name="connsiteY6" fmla="*/ 1734077 h 2362935"/>
              <a:gd name="connsiteX7" fmla="*/ 2814089 w 3289852"/>
              <a:gd name="connsiteY7" fmla="*/ 2362727 h 2362935"/>
              <a:gd name="connsiteX8" fmla="*/ 3285259 w 3289852"/>
              <a:gd name="connsiteY8" fmla="*/ 1793767 h 2362935"/>
              <a:gd name="connsiteX9" fmla="*/ 2975379 w 3289852"/>
              <a:gd name="connsiteY9" fmla="*/ 982237 h 2362935"/>
              <a:gd name="connsiteX0" fmla="*/ 3285259 w 3291587"/>
              <a:gd name="connsiteY0" fmla="*/ 179376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0" fmla="*/ 3285259 w 3289385"/>
              <a:gd name="connsiteY0" fmla="*/ 1793767 h 2422841"/>
              <a:gd name="connsiteX1" fmla="*/ 2543579 w 3289385"/>
              <a:gd name="connsiteY1" fmla="*/ 747287 h 2422841"/>
              <a:gd name="connsiteX2" fmla="*/ 1334539 w 3289385"/>
              <a:gd name="connsiteY2" fmla="*/ 25927 h 2422841"/>
              <a:gd name="connsiteX3" fmla="*/ 323619 w 3289385"/>
              <a:gd name="connsiteY3" fmla="*/ 241827 h 2422841"/>
              <a:gd name="connsiteX4" fmla="*/ 2309 w 3289385"/>
              <a:gd name="connsiteY4" fmla="*/ 1022877 h 2422841"/>
              <a:gd name="connsiteX5" fmla="*/ 448079 w 3289385"/>
              <a:gd name="connsiteY5" fmla="*/ 1629937 h 2422841"/>
              <a:gd name="connsiteX6" fmla="*/ 2199409 w 3289385"/>
              <a:gd name="connsiteY6" fmla="*/ 2323357 h 2422841"/>
              <a:gd name="connsiteX7" fmla="*/ 2814089 w 3289385"/>
              <a:gd name="connsiteY7" fmla="*/ 2362727 h 2422841"/>
              <a:gd name="connsiteX8" fmla="*/ 3285259 w 3289385"/>
              <a:gd name="connsiteY8" fmla="*/ 1793767 h 2422841"/>
              <a:gd name="connsiteX0" fmla="*/ 3285259 w 4014352"/>
              <a:gd name="connsiteY0" fmla="*/ 1793767 h 2326269"/>
              <a:gd name="connsiteX1" fmla="*/ 2543579 w 4014352"/>
              <a:gd name="connsiteY1" fmla="*/ 747287 h 2326269"/>
              <a:gd name="connsiteX2" fmla="*/ 1334539 w 4014352"/>
              <a:gd name="connsiteY2" fmla="*/ 25927 h 2326269"/>
              <a:gd name="connsiteX3" fmla="*/ 323619 w 4014352"/>
              <a:gd name="connsiteY3" fmla="*/ 241827 h 2326269"/>
              <a:gd name="connsiteX4" fmla="*/ 2309 w 4014352"/>
              <a:gd name="connsiteY4" fmla="*/ 1022877 h 2326269"/>
              <a:gd name="connsiteX5" fmla="*/ 448079 w 4014352"/>
              <a:gd name="connsiteY5" fmla="*/ 1629937 h 2326269"/>
              <a:gd name="connsiteX6" fmla="*/ 2199409 w 4014352"/>
              <a:gd name="connsiteY6" fmla="*/ 2323357 h 2326269"/>
              <a:gd name="connsiteX7" fmla="*/ 3982489 w 4014352"/>
              <a:gd name="connsiteY7" fmla="*/ 1875047 h 2326269"/>
              <a:gd name="connsiteX8" fmla="*/ 3285259 w 4014352"/>
              <a:gd name="connsiteY8" fmla="*/ 1793767 h 2326269"/>
              <a:gd name="connsiteX0" fmla="*/ 4169179 w 4302065"/>
              <a:gd name="connsiteY0" fmla="*/ 889527 h 2327768"/>
              <a:gd name="connsiteX1" fmla="*/ 2543579 w 4302065"/>
              <a:gd name="connsiteY1" fmla="*/ 747287 h 2327768"/>
              <a:gd name="connsiteX2" fmla="*/ 1334539 w 4302065"/>
              <a:gd name="connsiteY2" fmla="*/ 25927 h 2327768"/>
              <a:gd name="connsiteX3" fmla="*/ 323619 w 4302065"/>
              <a:gd name="connsiteY3" fmla="*/ 241827 h 2327768"/>
              <a:gd name="connsiteX4" fmla="*/ 2309 w 4302065"/>
              <a:gd name="connsiteY4" fmla="*/ 1022877 h 2327768"/>
              <a:gd name="connsiteX5" fmla="*/ 448079 w 4302065"/>
              <a:gd name="connsiteY5" fmla="*/ 1629937 h 2327768"/>
              <a:gd name="connsiteX6" fmla="*/ 2199409 w 4302065"/>
              <a:gd name="connsiteY6" fmla="*/ 2323357 h 2327768"/>
              <a:gd name="connsiteX7" fmla="*/ 3982489 w 4302065"/>
              <a:gd name="connsiteY7" fmla="*/ 1875047 h 2327768"/>
              <a:gd name="connsiteX8" fmla="*/ 4169179 w 4302065"/>
              <a:gd name="connsiteY8" fmla="*/ 889527 h 2327768"/>
              <a:gd name="connsiteX0" fmla="*/ 4207706 w 4340592"/>
              <a:gd name="connsiteY0" fmla="*/ 759252 h 2197493"/>
              <a:gd name="connsiteX1" fmla="*/ 2582106 w 4340592"/>
              <a:gd name="connsiteY1" fmla="*/ 617012 h 2197493"/>
              <a:gd name="connsiteX2" fmla="*/ 3059626 w 4340592"/>
              <a:gd name="connsiteY2" fmla="*/ 58212 h 2197493"/>
              <a:gd name="connsiteX3" fmla="*/ 362146 w 4340592"/>
              <a:gd name="connsiteY3" fmla="*/ 111552 h 2197493"/>
              <a:gd name="connsiteX4" fmla="*/ 40836 w 4340592"/>
              <a:gd name="connsiteY4" fmla="*/ 892602 h 2197493"/>
              <a:gd name="connsiteX5" fmla="*/ 486606 w 4340592"/>
              <a:gd name="connsiteY5" fmla="*/ 1499662 h 2197493"/>
              <a:gd name="connsiteX6" fmla="*/ 2237936 w 4340592"/>
              <a:gd name="connsiteY6" fmla="*/ 2193082 h 2197493"/>
              <a:gd name="connsiteX7" fmla="*/ 4021016 w 4340592"/>
              <a:gd name="connsiteY7" fmla="*/ 1744772 h 2197493"/>
              <a:gd name="connsiteX8" fmla="*/ 4207706 w 4340592"/>
              <a:gd name="connsiteY8" fmla="*/ 759252 h 2197493"/>
              <a:gd name="connsiteX0" fmla="*/ 4207706 w 4340592"/>
              <a:gd name="connsiteY0" fmla="*/ 769161 h 2207402"/>
              <a:gd name="connsiteX1" fmla="*/ 3059626 w 4340592"/>
              <a:gd name="connsiteY1" fmla="*/ 68121 h 2207402"/>
              <a:gd name="connsiteX2" fmla="*/ 362146 w 4340592"/>
              <a:gd name="connsiteY2" fmla="*/ 121461 h 2207402"/>
              <a:gd name="connsiteX3" fmla="*/ 40836 w 4340592"/>
              <a:gd name="connsiteY3" fmla="*/ 902511 h 2207402"/>
              <a:gd name="connsiteX4" fmla="*/ 486606 w 4340592"/>
              <a:gd name="connsiteY4" fmla="*/ 1509571 h 2207402"/>
              <a:gd name="connsiteX5" fmla="*/ 2237936 w 4340592"/>
              <a:gd name="connsiteY5" fmla="*/ 2202991 h 2207402"/>
              <a:gd name="connsiteX6" fmla="*/ 4021016 w 4340592"/>
              <a:gd name="connsiteY6" fmla="*/ 1754681 h 2207402"/>
              <a:gd name="connsiteX7" fmla="*/ 4207706 w 4340592"/>
              <a:gd name="connsiteY7" fmla="*/ 769161 h 2207402"/>
              <a:gd name="connsiteX0" fmla="*/ 4167792 w 4300678"/>
              <a:gd name="connsiteY0" fmla="*/ 718775 h 2157016"/>
              <a:gd name="connsiteX1" fmla="*/ 3019712 w 4300678"/>
              <a:gd name="connsiteY1" fmla="*/ 17735 h 2157016"/>
              <a:gd name="connsiteX2" fmla="*/ 454312 w 4300678"/>
              <a:gd name="connsiteY2" fmla="*/ 264115 h 2157016"/>
              <a:gd name="connsiteX3" fmla="*/ 922 w 4300678"/>
              <a:gd name="connsiteY3" fmla="*/ 852125 h 2157016"/>
              <a:gd name="connsiteX4" fmla="*/ 446692 w 4300678"/>
              <a:gd name="connsiteY4" fmla="*/ 1459185 h 2157016"/>
              <a:gd name="connsiteX5" fmla="*/ 2198022 w 4300678"/>
              <a:gd name="connsiteY5" fmla="*/ 2152605 h 2157016"/>
              <a:gd name="connsiteX6" fmla="*/ 3981102 w 4300678"/>
              <a:gd name="connsiteY6" fmla="*/ 1704295 h 2157016"/>
              <a:gd name="connsiteX7" fmla="*/ 4167792 w 4300678"/>
              <a:gd name="connsiteY7" fmla="*/ 718775 h 2157016"/>
              <a:gd name="connsiteX0" fmla="*/ 4182845 w 4315731"/>
              <a:gd name="connsiteY0" fmla="*/ 718775 h 2153360"/>
              <a:gd name="connsiteX1" fmla="*/ 3034765 w 4315731"/>
              <a:gd name="connsiteY1" fmla="*/ 17735 h 2153360"/>
              <a:gd name="connsiteX2" fmla="*/ 469365 w 4315731"/>
              <a:gd name="connsiteY2" fmla="*/ 264115 h 2153360"/>
              <a:gd name="connsiteX3" fmla="*/ 15975 w 4315731"/>
              <a:gd name="connsiteY3" fmla="*/ 852125 h 2153360"/>
              <a:gd name="connsiteX4" fmla="*/ 695425 w 4315731"/>
              <a:gd name="connsiteY4" fmla="*/ 1784305 h 2153360"/>
              <a:gd name="connsiteX5" fmla="*/ 2213075 w 4315731"/>
              <a:gd name="connsiteY5" fmla="*/ 2152605 h 2153360"/>
              <a:gd name="connsiteX6" fmla="*/ 3996155 w 4315731"/>
              <a:gd name="connsiteY6" fmla="*/ 1704295 h 2153360"/>
              <a:gd name="connsiteX7" fmla="*/ 4182845 w 4315731"/>
              <a:gd name="connsiteY7" fmla="*/ 718775 h 2153360"/>
              <a:gd name="connsiteX0" fmla="*/ 4191898 w 4324784"/>
              <a:gd name="connsiteY0" fmla="*/ 719464 h 2154009"/>
              <a:gd name="connsiteX1" fmla="*/ 3043818 w 4324784"/>
              <a:gd name="connsiteY1" fmla="*/ 18424 h 2154009"/>
              <a:gd name="connsiteX2" fmla="*/ 478418 w 4324784"/>
              <a:gd name="connsiteY2" fmla="*/ 264804 h 2154009"/>
              <a:gd name="connsiteX3" fmla="*/ 14868 w 4324784"/>
              <a:gd name="connsiteY3" fmla="*/ 913774 h 2154009"/>
              <a:gd name="connsiteX4" fmla="*/ 704478 w 4324784"/>
              <a:gd name="connsiteY4" fmla="*/ 1784994 h 2154009"/>
              <a:gd name="connsiteX5" fmla="*/ 2222128 w 4324784"/>
              <a:gd name="connsiteY5" fmla="*/ 2153294 h 2154009"/>
              <a:gd name="connsiteX6" fmla="*/ 4005208 w 4324784"/>
              <a:gd name="connsiteY6" fmla="*/ 1704984 h 2154009"/>
              <a:gd name="connsiteX7" fmla="*/ 4191898 w 4324784"/>
              <a:gd name="connsiteY7" fmla="*/ 719464 h 2154009"/>
              <a:gd name="connsiteX0" fmla="*/ 4395098 w 4486545"/>
              <a:gd name="connsiteY0" fmla="*/ 655034 h 2150539"/>
              <a:gd name="connsiteX1" fmla="*/ 3043818 w 4486545"/>
              <a:gd name="connsiteY1" fmla="*/ 14954 h 2150539"/>
              <a:gd name="connsiteX2" fmla="*/ 478418 w 4486545"/>
              <a:gd name="connsiteY2" fmla="*/ 261334 h 2150539"/>
              <a:gd name="connsiteX3" fmla="*/ 14868 w 4486545"/>
              <a:gd name="connsiteY3" fmla="*/ 910304 h 2150539"/>
              <a:gd name="connsiteX4" fmla="*/ 704478 w 4486545"/>
              <a:gd name="connsiteY4" fmla="*/ 1781524 h 2150539"/>
              <a:gd name="connsiteX5" fmla="*/ 2222128 w 4486545"/>
              <a:gd name="connsiteY5" fmla="*/ 2149824 h 2150539"/>
              <a:gd name="connsiteX6" fmla="*/ 4005208 w 4486545"/>
              <a:gd name="connsiteY6" fmla="*/ 1701514 h 2150539"/>
              <a:gd name="connsiteX7" fmla="*/ 4395098 w 4486545"/>
              <a:gd name="connsiteY7" fmla="*/ 655034 h 2150539"/>
              <a:gd name="connsiteX0" fmla="*/ 4395098 w 4609451"/>
              <a:gd name="connsiteY0" fmla="*/ 655034 h 2153299"/>
              <a:gd name="connsiteX1" fmla="*/ 3043818 w 4609451"/>
              <a:gd name="connsiteY1" fmla="*/ 14954 h 2153299"/>
              <a:gd name="connsiteX2" fmla="*/ 478418 w 4609451"/>
              <a:gd name="connsiteY2" fmla="*/ 261334 h 2153299"/>
              <a:gd name="connsiteX3" fmla="*/ 14868 w 4609451"/>
              <a:gd name="connsiteY3" fmla="*/ 910304 h 2153299"/>
              <a:gd name="connsiteX4" fmla="*/ 704478 w 4609451"/>
              <a:gd name="connsiteY4" fmla="*/ 1781524 h 2153299"/>
              <a:gd name="connsiteX5" fmla="*/ 2222128 w 4609451"/>
              <a:gd name="connsiteY5" fmla="*/ 2149824 h 2153299"/>
              <a:gd name="connsiteX6" fmla="*/ 4381128 w 4609451"/>
              <a:gd name="connsiteY6" fmla="*/ 1589754 h 2153299"/>
              <a:gd name="connsiteX7" fmla="*/ 4395098 w 4609451"/>
              <a:gd name="connsiteY7" fmla="*/ 655034 h 2153299"/>
              <a:gd name="connsiteX0" fmla="*/ 4776858 w 4991211"/>
              <a:gd name="connsiteY0" fmla="*/ 1710419 h 3208684"/>
              <a:gd name="connsiteX1" fmla="*/ 3425578 w 4991211"/>
              <a:gd name="connsiteY1" fmla="*/ 1070339 h 3208684"/>
              <a:gd name="connsiteX2" fmla="*/ 209938 w 4991211"/>
              <a:gd name="connsiteY2" fmla="*/ 16239 h 3208684"/>
              <a:gd name="connsiteX3" fmla="*/ 396628 w 4991211"/>
              <a:gd name="connsiteY3" fmla="*/ 1965689 h 3208684"/>
              <a:gd name="connsiteX4" fmla="*/ 1086238 w 4991211"/>
              <a:gd name="connsiteY4" fmla="*/ 2836909 h 3208684"/>
              <a:gd name="connsiteX5" fmla="*/ 2603888 w 4991211"/>
              <a:gd name="connsiteY5" fmla="*/ 3205209 h 3208684"/>
              <a:gd name="connsiteX6" fmla="*/ 4762888 w 4991211"/>
              <a:gd name="connsiteY6" fmla="*/ 2645139 h 3208684"/>
              <a:gd name="connsiteX7" fmla="*/ 4776858 w 4991211"/>
              <a:gd name="connsiteY7" fmla="*/ 1710419 h 3208684"/>
              <a:gd name="connsiteX0" fmla="*/ 4789580 w 4994391"/>
              <a:gd name="connsiteY0" fmla="*/ 1958454 h 3456719"/>
              <a:gd name="connsiteX1" fmla="*/ 3611020 w 4994391"/>
              <a:gd name="connsiteY1" fmla="*/ 200774 h 3456719"/>
              <a:gd name="connsiteX2" fmla="*/ 222660 w 4994391"/>
              <a:gd name="connsiteY2" fmla="*/ 264274 h 3456719"/>
              <a:gd name="connsiteX3" fmla="*/ 409350 w 4994391"/>
              <a:gd name="connsiteY3" fmla="*/ 2213724 h 3456719"/>
              <a:gd name="connsiteX4" fmla="*/ 1098960 w 4994391"/>
              <a:gd name="connsiteY4" fmla="*/ 3084944 h 3456719"/>
              <a:gd name="connsiteX5" fmla="*/ 2616610 w 4994391"/>
              <a:gd name="connsiteY5" fmla="*/ 3453244 h 3456719"/>
              <a:gd name="connsiteX6" fmla="*/ 4775610 w 4994391"/>
              <a:gd name="connsiteY6" fmla="*/ 2893174 h 3456719"/>
              <a:gd name="connsiteX7" fmla="*/ 4789580 w 4994391"/>
              <a:gd name="connsiteY7" fmla="*/ 1958454 h 3456719"/>
              <a:gd name="connsiteX0" fmla="*/ 4945968 w 5150779"/>
              <a:gd name="connsiteY0" fmla="*/ 1938346 h 3437772"/>
              <a:gd name="connsiteX1" fmla="*/ 3767408 w 5150779"/>
              <a:gd name="connsiteY1" fmla="*/ 180666 h 3437772"/>
              <a:gd name="connsiteX2" fmla="*/ 379048 w 5150779"/>
              <a:gd name="connsiteY2" fmla="*/ 244166 h 3437772"/>
              <a:gd name="connsiteX3" fmla="*/ 179658 w 5150779"/>
              <a:gd name="connsiteY3" fmla="*/ 1838016 h 3437772"/>
              <a:gd name="connsiteX4" fmla="*/ 1255348 w 5150779"/>
              <a:gd name="connsiteY4" fmla="*/ 3064836 h 3437772"/>
              <a:gd name="connsiteX5" fmla="*/ 2772998 w 5150779"/>
              <a:gd name="connsiteY5" fmla="*/ 3433136 h 3437772"/>
              <a:gd name="connsiteX6" fmla="*/ 4931998 w 5150779"/>
              <a:gd name="connsiteY6" fmla="*/ 2873066 h 3437772"/>
              <a:gd name="connsiteX7" fmla="*/ 4945968 w 5150779"/>
              <a:gd name="connsiteY7" fmla="*/ 1938346 h 3437772"/>
              <a:gd name="connsiteX0" fmla="*/ 4945968 w 4989559"/>
              <a:gd name="connsiteY0" fmla="*/ 1938346 h 3437772"/>
              <a:gd name="connsiteX1" fmla="*/ 3767408 w 4989559"/>
              <a:gd name="connsiteY1" fmla="*/ 180666 h 3437772"/>
              <a:gd name="connsiteX2" fmla="*/ 379048 w 4989559"/>
              <a:gd name="connsiteY2" fmla="*/ 244166 h 3437772"/>
              <a:gd name="connsiteX3" fmla="*/ 179658 w 4989559"/>
              <a:gd name="connsiteY3" fmla="*/ 1838016 h 3437772"/>
              <a:gd name="connsiteX4" fmla="*/ 1255348 w 4989559"/>
              <a:gd name="connsiteY4" fmla="*/ 3064836 h 3437772"/>
              <a:gd name="connsiteX5" fmla="*/ 2772998 w 4989559"/>
              <a:gd name="connsiteY5" fmla="*/ 3433136 h 3437772"/>
              <a:gd name="connsiteX6" fmla="*/ 4545918 w 4989559"/>
              <a:gd name="connsiteY6" fmla="*/ 2873066 h 3437772"/>
              <a:gd name="connsiteX7" fmla="*/ 4945968 w 4989559"/>
              <a:gd name="connsiteY7" fmla="*/ 1938346 h 3437772"/>
              <a:gd name="connsiteX0" fmla="*/ 4803728 w 4869778"/>
              <a:gd name="connsiteY0" fmla="*/ 1471921 h 3408227"/>
              <a:gd name="connsiteX1" fmla="*/ 3767408 w 4869778"/>
              <a:gd name="connsiteY1" fmla="*/ 151121 h 3408227"/>
              <a:gd name="connsiteX2" fmla="*/ 379048 w 4869778"/>
              <a:gd name="connsiteY2" fmla="*/ 214621 h 3408227"/>
              <a:gd name="connsiteX3" fmla="*/ 179658 w 4869778"/>
              <a:gd name="connsiteY3" fmla="*/ 1808471 h 3408227"/>
              <a:gd name="connsiteX4" fmla="*/ 1255348 w 4869778"/>
              <a:gd name="connsiteY4" fmla="*/ 3035291 h 3408227"/>
              <a:gd name="connsiteX5" fmla="*/ 2772998 w 4869778"/>
              <a:gd name="connsiteY5" fmla="*/ 3403591 h 3408227"/>
              <a:gd name="connsiteX6" fmla="*/ 4545918 w 4869778"/>
              <a:gd name="connsiteY6" fmla="*/ 2843521 h 3408227"/>
              <a:gd name="connsiteX7" fmla="*/ 4803728 w 4869778"/>
              <a:gd name="connsiteY7" fmla="*/ 1471921 h 3408227"/>
              <a:gd name="connsiteX0" fmla="*/ 4892774 w 4958824"/>
              <a:gd name="connsiteY0" fmla="*/ 1473861 h 3410030"/>
              <a:gd name="connsiteX1" fmla="*/ 3856454 w 4958824"/>
              <a:gd name="connsiteY1" fmla="*/ 153061 h 3410030"/>
              <a:gd name="connsiteX2" fmla="*/ 468094 w 4958824"/>
              <a:gd name="connsiteY2" fmla="*/ 216561 h 3410030"/>
              <a:gd name="connsiteX3" fmla="*/ 120636 w 4958824"/>
              <a:gd name="connsiteY3" fmla="*/ 1843551 h 3410030"/>
              <a:gd name="connsiteX4" fmla="*/ 1344394 w 4958824"/>
              <a:gd name="connsiteY4" fmla="*/ 3037231 h 3410030"/>
              <a:gd name="connsiteX5" fmla="*/ 2862044 w 4958824"/>
              <a:gd name="connsiteY5" fmla="*/ 3405531 h 3410030"/>
              <a:gd name="connsiteX6" fmla="*/ 4634964 w 4958824"/>
              <a:gd name="connsiteY6" fmla="*/ 2845461 h 3410030"/>
              <a:gd name="connsiteX7" fmla="*/ 4892774 w 4958824"/>
              <a:gd name="connsiteY7" fmla="*/ 1473861 h 341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8824" h="3410030">
                <a:moveTo>
                  <a:pt x="4892774" y="1473861"/>
                </a:moveTo>
                <a:cubicBezTo>
                  <a:pt x="4763022" y="1025128"/>
                  <a:pt x="4593901" y="362611"/>
                  <a:pt x="3856454" y="153061"/>
                </a:cubicBezTo>
                <a:cubicBezTo>
                  <a:pt x="3119007" y="-56489"/>
                  <a:pt x="1090730" y="-65187"/>
                  <a:pt x="468094" y="216561"/>
                </a:cubicBezTo>
                <a:cubicBezTo>
                  <a:pt x="-154542" y="498309"/>
                  <a:pt x="-25414" y="1373439"/>
                  <a:pt x="120636" y="1843551"/>
                </a:cubicBezTo>
                <a:cubicBezTo>
                  <a:pt x="266686" y="2313663"/>
                  <a:pt x="887493" y="2776901"/>
                  <a:pt x="1344394" y="3037231"/>
                </a:cubicBezTo>
                <a:cubicBezTo>
                  <a:pt x="1801295" y="3297561"/>
                  <a:pt x="2313616" y="3437493"/>
                  <a:pt x="2862044" y="3405531"/>
                </a:cubicBezTo>
                <a:cubicBezTo>
                  <a:pt x="3410472" y="3373569"/>
                  <a:pt x="4296509" y="3167406"/>
                  <a:pt x="4634964" y="2845461"/>
                </a:cubicBezTo>
                <a:cubicBezTo>
                  <a:pt x="4973419" y="2523516"/>
                  <a:pt x="5022526" y="1922594"/>
                  <a:pt x="4892774" y="1473861"/>
                </a:cubicBezTo>
                <a:close/>
              </a:path>
            </a:pathLst>
          </a:custGeom>
          <a:solidFill>
            <a:srgbClr val="FDDD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07C34-FF05-7D5D-495A-C3D036BF9E79}"/>
              </a:ext>
            </a:extLst>
          </p:cNvPr>
          <p:cNvSpPr txBox="1"/>
          <p:nvPr/>
        </p:nvSpPr>
        <p:spPr>
          <a:xfrm>
            <a:off x="3937897" y="1896264"/>
            <a:ext cx="1504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polyurethane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238566-4D29-E5C5-0DEE-FCDB0515FE04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C88F9A-E168-7F8F-CCC0-4E76B91A80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3" grpId="0"/>
      <p:bldP spid="15" grpId="0"/>
      <p:bldP spid="35" grpId="0"/>
      <p:bldP spid="12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4238566-4D29-E5C5-0DEE-FCDB0515FE04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C88F9A-E168-7F8F-CCC0-4E76B91A80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3" name="Picture 2" descr="A picture containing sky, dome, building, outdoor&#10;&#10;Description automatically generated">
            <a:extLst>
              <a:ext uri="{FF2B5EF4-FFF2-40B4-BE49-F238E27FC236}">
                <a16:creationId xmlns:a16="http://schemas.microsoft.com/office/drawing/2014/main" id="{57B315F5-8821-9E7F-7D19-0DCA22EA6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2"/>
          <a:stretch/>
        </p:blipFill>
        <p:spPr>
          <a:xfrm>
            <a:off x="7289470" y="1726567"/>
            <a:ext cx="4035756" cy="3404863"/>
          </a:xfrm>
          <a:prstGeom prst="rect">
            <a:avLst/>
          </a:prstGeom>
        </p:spPr>
      </p:pic>
      <p:pic>
        <p:nvPicPr>
          <p:cNvPr id="6" name="Picture 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E9BD98FF-4D7B-D1AF-4D30-69FB7E0CB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5" y="1438390"/>
            <a:ext cx="5977630" cy="39812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E97095-30EC-F548-A2CE-9A586441F997}"/>
              </a:ext>
            </a:extLst>
          </p:cNvPr>
          <p:cNvGrpSpPr/>
          <p:nvPr/>
        </p:nvGrpSpPr>
        <p:grpSpPr>
          <a:xfrm rot="21102780">
            <a:off x="6795632" y="849064"/>
            <a:ext cx="4571491" cy="1015663"/>
            <a:chOff x="2919368" y="1185574"/>
            <a:chExt cx="12417582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EF3D6F-305E-A437-E81E-AD08C622B25B}"/>
                </a:ext>
              </a:extLst>
            </p:cNvPr>
            <p:cNvSpPr txBox="1"/>
            <p:nvPr/>
          </p:nvSpPr>
          <p:spPr>
            <a:xfrm>
              <a:off x="3179421" y="1185574"/>
              <a:ext cx="121575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ONE DAY…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ADB4FC-9E8F-077D-95F9-4EABC7290696}"/>
                </a:ext>
              </a:extLst>
            </p:cNvPr>
            <p:cNvSpPr/>
            <p:nvPr/>
          </p:nvSpPr>
          <p:spPr>
            <a:xfrm>
              <a:off x="2919368" y="1190063"/>
              <a:ext cx="11312786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CE04183-1047-867F-FF48-EBFB22F530DB}"/>
              </a:ext>
            </a:extLst>
          </p:cNvPr>
          <p:cNvSpPr txBox="1"/>
          <p:nvPr/>
        </p:nvSpPr>
        <p:spPr>
          <a:xfrm>
            <a:off x="2283266" y="4992930"/>
            <a:ext cx="3343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https://orsted.co.uk/energy-solutions/renescience</a:t>
            </a:r>
          </a:p>
        </p:txBody>
      </p:sp>
    </p:spTree>
    <p:extLst>
      <p:ext uri="{BB962C8B-B14F-4D97-AF65-F5344CB8AC3E}">
        <p14:creationId xmlns:p14="http://schemas.microsoft.com/office/powerpoint/2010/main" val="16124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447022" y="2828835"/>
            <a:ext cx="72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The Salem Witch Trials were actually a result of fungi poisoning  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28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447022" y="2828835"/>
            <a:ext cx="72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The Salem Witch Trials were actually a result of fungi poisoning  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B9148B-9F1D-9895-E9F5-7E0F57936DAB}"/>
              </a:ext>
            </a:extLst>
          </p:cNvPr>
          <p:cNvGrpSpPr/>
          <p:nvPr/>
        </p:nvGrpSpPr>
        <p:grpSpPr>
          <a:xfrm rot="20501624">
            <a:off x="7102837" y="3668543"/>
            <a:ext cx="3327746" cy="1015663"/>
            <a:chOff x="2919368" y="1185571"/>
            <a:chExt cx="3588453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3114B9-293E-3FBC-F2BD-0FED5E3D742D}"/>
                </a:ext>
              </a:extLst>
            </p:cNvPr>
            <p:cNvSpPr txBox="1"/>
            <p:nvPr/>
          </p:nvSpPr>
          <p:spPr>
            <a:xfrm>
              <a:off x="3064428" y="1185571"/>
              <a:ext cx="32983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BUSTED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5D4E6A5-B67F-1000-1EBC-E6E2A5FCA8C4}"/>
                </a:ext>
              </a:extLst>
            </p:cNvPr>
            <p:cNvSpPr/>
            <p:nvPr/>
          </p:nvSpPr>
          <p:spPr>
            <a:xfrm>
              <a:off x="2919368" y="1190063"/>
              <a:ext cx="3588453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6944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eat, food grain, hordeum, crop&#10;&#10;Description automatically generated">
            <a:extLst>
              <a:ext uri="{FF2B5EF4-FFF2-40B4-BE49-F238E27FC236}">
                <a16:creationId xmlns:a16="http://schemas.microsoft.com/office/drawing/2014/main" id="{BCC02787-5101-213D-6AB6-10F289A6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2" y="882501"/>
            <a:ext cx="3939835" cy="4986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8D061-D3FD-8B5C-6F81-774A127BE227}"/>
              </a:ext>
            </a:extLst>
          </p:cNvPr>
          <p:cNvSpPr txBox="1"/>
          <p:nvPr/>
        </p:nvSpPr>
        <p:spPr>
          <a:xfrm>
            <a:off x="749858" y="5407507"/>
            <a:ext cx="2884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Claviceps purpurea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F1024-7145-2408-AE1A-B049FA96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43" y="1436022"/>
            <a:ext cx="2866364" cy="4758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4EDC1E-6326-77EE-DE3D-577ED1D20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760" y="2364035"/>
            <a:ext cx="3851507" cy="2538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122A5-6FDD-01B4-9F98-2CED0589F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385" y="601471"/>
            <a:ext cx="4216617" cy="6667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DC75C5-B0F3-6307-8D4C-C0757E72DA8B}"/>
              </a:ext>
            </a:extLst>
          </p:cNvPr>
          <p:cNvSpPr/>
          <p:nvPr/>
        </p:nvSpPr>
        <p:spPr>
          <a:xfrm>
            <a:off x="4965405" y="340242"/>
            <a:ext cx="6845595" cy="6071191"/>
          </a:xfrm>
          <a:custGeom>
            <a:avLst/>
            <a:gdLst>
              <a:gd name="connsiteX0" fmla="*/ 0 w 6845595"/>
              <a:gd name="connsiteY0" fmla="*/ 0 h 6071191"/>
              <a:gd name="connsiteX1" fmla="*/ 6845595 w 6845595"/>
              <a:gd name="connsiteY1" fmla="*/ 0 h 6071191"/>
              <a:gd name="connsiteX2" fmla="*/ 6845595 w 6845595"/>
              <a:gd name="connsiteY2" fmla="*/ 6071191 h 6071191"/>
              <a:gd name="connsiteX3" fmla="*/ 0 w 6845595"/>
              <a:gd name="connsiteY3" fmla="*/ 6071191 h 6071191"/>
              <a:gd name="connsiteX4" fmla="*/ 0 w 6845595"/>
              <a:gd name="connsiteY4" fmla="*/ 0 h 607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5595" h="6071191" extrusionOk="0">
                <a:moveTo>
                  <a:pt x="0" y="0"/>
                </a:moveTo>
                <a:cubicBezTo>
                  <a:pt x="3072478" y="48402"/>
                  <a:pt x="4868969" y="120006"/>
                  <a:pt x="6845595" y="0"/>
                </a:cubicBezTo>
                <a:cubicBezTo>
                  <a:pt x="6833741" y="978260"/>
                  <a:pt x="6763818" y="3888653"/>
                  <a:pt x="6845595" y="6071191"/>
                </a:cubicBezTo>
                <a:cubicBezTo>
                  <a:pt x="3959296" y="5970061"/>
                  <a:pt x="3031702" y="6208860"/>
                  <a:pt x="0" y="6071191"/>
                </a:cubicBezTo>
                <a:cubicBezTo>
                  <a:pt x="150234" y="3862824"/>
                  <a:pt x="104888" y="167388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693337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7D7EF0-B375-2ED8-B9B1-891EF8C46D66}"/>
              </a:ext>
            </a:extLst>
          </p:cNvPr>
          <p:cNvSpPr/>
          <p:nvPr/>
        </p:nvSpPr>
        <p:spPr>
          <a:xfrm>
            <a:off x="7894426" y="4634445"/>
            <a:ext cx="542262" cy="308092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461" h="321011">
                <a:moveTo>
                  <a:pt x="10502" y="10731"/>
                </a:moveTo>
                <a:lnTo>
                  <a:pt x="0" y="321011"/>
                </a:lnTo>
                <a:lnTo>
                  <a:pt x="7006461" y="292871"/>
                </a:lnTo>
                <a:lnTo>
                  <a:pt x="6951951" y="0"/>
                </a:lnTo>
                <a:lnTo>
                  <a:pt x="10502" y="1073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286F71-52A8-5955-D89E-FB38E2694990}"/>
              </a:ext>
            </a:extLst>
          </p:cNvPr>
          <p:cNvSpPr/>
          <p:nvPr/>
        </p:nvSpPr>
        <p:spPr>
          <a:xfrm>
            <a:off x="8759207" y="3819282"/>
            <a:ext cx="542262" cy="308092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461" h="321011">
                <a:moveTo>
                  <a:pt x="10502" y="10731"/>
                </a:moveTo>
                <a:lnTo>
                  <a:pt x="0" y="321011"/>
                </a:lnTo>
                <a:lnTo>
                  <a:pt x="7006461" y="292871"/>
                </a:lnTo>
                <a:lnTo>
                  <a:pt x="6951951" y="0"/>
                </a:lnTo>
                <a:lnTo>
                  <a:pt x="10502" y="1073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9059C2-D085-9268-172E-791C4B3EB505}"/>
              </a:ext>
            </a:extLst>
          </p:cNvPr>
          <p:cNvSpPr/>
          <p:nvPr/>
        </p:nvSpPr>
        <p:spPr>
          <a:xfrm>
            <a:off x="9105649" y="3273261"/>
            <a:ext cx="542262" cy="308092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461" h="321011">
                <a:moveTo>
                  <a:pt x="10502" y="10731"/>
                </a:moveTo>
                <a:lnTo>
                  <a:pt x="0" y="321011"/>
                </a:lnTo>
                <a:lnTo>
                  <a:pt x="7006461" y="292871"/>
                </a:lnTo>
                <a:lnTo>
                  <a:pt x="6951951" y="0"/>
                </a:lnTo>
                <a:lnTo>
                  <a:pt x="10502" y="1073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492FE1-2213-79F4-DBDD-221F546485A4}"/>
              </a:ext>
            </a:extLst>
          </p:cNvPr>
          <p:cNvSpPr/>
          <p:nvPr/>
        </p:nvSpPr>
        <p:spPr>
          <a:xfrm>
            <a:off x="9504382" y="2727240"/>
            <a:ext cx="542262" cy="308092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461" h="321011">
                <a:moveTo>
                  <a:pt x="10502" y="10731"/>
                </a:moveTo>
                <a:lnTo>
                  <a:pt x="0" y="321011"/>
                </a:lnTo>
                <a:lnTo>
                  <a:pt x="7006461" y="292871"/>
                </a:lnTo>
                <a:lnTo>
                  <a:pt x="6951951" y="0"/>
                </a:lnTo>
                <a:lnTo>
                  <a:pt x="10502" y="1073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53FC1A-D0D6-BC71-18C2-B7DECDE0AEB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94F29-278A-F58B-BF50-4F5EB2B8E3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E7D4B2-44A0-8D1D-9359-948BF8747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69" t="-3492" r="-2279"/>
          <a:stretch/>
        </p:blipFill>
        <p:spPr>
          <a:xfrm>
            <a:off x="1562087" y="660974"/>
            <a:ext cx="3912781" cy="1835244"/>
          </a:xfrm>
          <a:custGeom>
            <a:avLst/>
            <a:gdLst>
              <a:gd name="connsiteX0" fmla="*/ 0 w 3912781"/>
              <a:gd name="connsiteY0" fmla="*/ 0 h 1835244"/>
              <a:gd name="connsiteX1" fmla="*/ 3912781 w 3912781"/>
              <a:gd name="connsiteY1" fmla="*/ 0 h 1835244"/>
              <a:gd name="connsiteX2" fmla="*/ 3912781 w 3912781"/>
              <a:gd name="connsiteY2" fmla="*/ 1835244 h 1835244"/>
              <a:gd name="connsiteX3" fmla="*/ 0 w 3912781"/>
              <a:gd name="connsiteY3" fmla="*/ 1835244 h 1835244"/>
              <a:gd name="connsiteX4" fmla="*/ 0 w 3912781"/>
              <a:gd name="connsiteY4" fmla="*/ 0 h 183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1835244" fill="none" extrusionOk="0">
                <a:moveTo>
                  <a:pt x="0" y="0"/>
                </a:moveTo>
                <a:cubicBezTo>
                  <a:pt x="586538" y="-127052"/>
                  <a:pt x="3021855" y="151672"/>
                  <a:pt x="3912781" y="0"/>
                </a:cubicBezTo>
                <a:cubicBezTo>
                  <a:pt x="3889438" y="413065"/>
                  <a:pt x="3989868" y="1418149"/>
                  <a:pt x="3912781" y="1835244"/>
                </a:cubicBezTo>
                <a:cubicBezTo>
                  <a:pt x="2978076" y="1773708"/>
                  <a:pt x="1925952" y="1784613"/>
                  <a:pt x="0" y="1835244"/>
                </a:cubicBezTo>
                <a:cubicBezTo>
                  <a:pt x="-37144" y="1175681"/>
                  <a:pt x="-158813" y="258221"/>
                  <a:pt x="0" y="0"/>
                </a:cubicBezTo>
                <a:close/>
              </a:path>
              <a:path w="3912781" h="1835244" stroke="0" extrusionOk="0">
                <a:moveTo>
                  <a:pt x="0" y="0"/>
                </a:moveTo>
                <a:cubicBezTo>
                  <a:pt x="456507" y="-131111"/>
                  <a:pt x="2784022" y="132978"/>
                  <a:pt x="3912781" y="0"/>
                </a:cubicBezTo>
                <a:cubicBezTo>
                  <a:pt x="3888688" y="804006"/>
                  <a:pt x="3917648" y="1007210"/>
                  <a:pt x="3912781" y="1835244"/>
                </a:cubicBezTo>
                <a:cubicBezTo>
                  <a:pt x="3514712" y="1834088"/>
                  <a:pt x="1684363" y="1812570"/>
                  <a:pt x="0" y="1835244"/>
                </a:cubicBezTo>
                <a:cubicBezTo>
                  <a:pt x="5761" y="1247185"/>
                  <a:pt x="129135" y="765339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29925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7A2DE-8793-AF63-21A1-9DB3660F2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07" t="-4337" r="-726" b="-4699"/>
          <a:stretch/>
        </p:blipFill>
        <p:spPr>
          <a:xfrm>
            <a:off x="7334274" y="578061"/>
            <a:ext cx="3898604" cy="2001070"/>
          </a:xfrm>
          <a:custGeom>
            <a:avLst/>
            <a:gdLst>
              <a:gd name="connsiteX0" fmla="*/ 0 w 3898604"/>
              <a:gd name="connsiteY0" fmla="*/ 0 h 2001070"/>
              <a:gd name="connsiteX1" fmla="*/ 3898604 w 3898604"/>
              <a:gd name="connsiteY1" fmla="*/ 0 h 2001070"/>
              <a:gd name="connsiteX2" fmla="*/ 3898604 w 3898604"/>
              <a:gd name="connsiteY2" fmla="*/ 2001070 h 2001070"/>
              <a:gd name="connsiteX3" fmla="*/ 0 w 3898604"/>
              <a:gd name="connsiteY3" fmla="*/ 2001070 h 2001070"/>
              <a:gd name="connsiteX4" fmla="*/ 0 w 3898604"/>
              <a:gd name="connsiteY4" fmla="*/ 0 h 200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8604" h="2001070" fill="none" extrusionOk="0">
                <a:moveTo>
                  <a:pt x="0" y="0"/>
                </a:moveTo>
                <a:cubicBezTo>
                  <a:pt x="945402" y="-51010"/>
                  <a:pt x="2165241" y="59689"/>
                  <a:pt x="3898604" y="0"/>
                </a:cubicBezTo>
                <a:cubicBezTo>
                  <a:pt x="3881577" y="709560"/>
                  <a:pt x="3842959" y="1205515"/>
                  <a:pt x="3898604" y="2001070"/>
                </a:cubicBezTo>
                <a:cubicBezTo>
                  <a:pt x="2896699" y="2008964"/>
                  <a:pt x="1445795" y="1928534"/>
                  <a:pt x="0" y="2001070"/>
                </a:cubicBezTo>
                <a:cubicBezTo>
                  <a:pt x="-110952" y="1722485"/>
                  <a:pt x="-15762" y="295888"/>
                  <a:pt x="0" y="0"/>
                </a:cubicBezTo>
                <a:close/>
              </a:path>
              <a:path w="3898604" h="2001070" stroke="0" extrusionOk="0">
                <a:moveTo>
                  <a:pt x="0" y="0"/>
                </a:moveTo>
                <a:cubicBezTo>
                  <a:pt x="1176991" y="-121195"/>
                  <a:pt x="3154840" y="27695"/>
                  <a:pt x="3898604" y="0"/>
                </a:cubicBezTo>
                <a:cubicBezTo>
                  <a:pt x="3887380" y="304478"/>
                  <a:pt x="4023526" y="1056643"/>
                  <a:pt x="3898604" y="2001070"/>
                </a:cubicBezTo>
                <a:cubicBezTo>
                  <a:pt x="2857918" y="2124799"/>
                  <a:pt x="1006896" y="2056404"/>
                  <a:pt x="0" y="2001070"/>
                </a:cubicBezTo>
                <a:cubicBezTo>
                  <a:pt x="115283" y="1454588"/>
                  <a:pt x="89155" y="419229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164533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A89BC-D881-7BE2-D765-837942F1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953" y="2870215"/>
            <a:ext cx="3198058" cy="337729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EA6AF1-0170-9FA2-7E8C-BFB159E59C9E}"/>
              </a:ext>
            </a:extLst>
          </p:cNvPr>
          <p:cNvSpPr/>
          <p:nvPr/>
        </p:nvSpPr>
        <p:spPr>
          <a:xfrm>
            <a:off x="7644171" y="3320907"/>
            <a:ext cx="3221838" cy="1886770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CE4111-35C9-5789-EB62-F857A4255EA2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6F0365-D7DF-629A-5E1B-82E20FBEB1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F430E9-5D13-04CC-5C79-92A9F096F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816" t="-5621" r="-1694" b="-3714"/>
          <a:stretch/>
        </p:blipFill>
        <p:spPr>
          <a:xfrm>
            <a:off x="238125" y="2538370"/>
            <a:ext cx="5236743" cy="1236029"/>
          </a:xfrm>
          <a:custGeom>
            <a:avLst/>
            <a:gdLst>
              <a:gd name="connsiteX0" fmla="*/ 0 w 5236743"/>
              <a:gd name="connsiteY0" fmla="*/ 0 h 1236029"/>
              <a:gd name="connsiteX1" fmla="*/ 5236743 w 5236743"/>
              <a:gd name="connsiteY1" fmla="*/ 0 h 1236029"/>
              <a:gd name="connsiteX2" fmla="*/ 5236743 w 5236743"/>
              <a:gd name="connsiteY2" fmla="*/ 1236029 h 1236029"/>
              <a:gd name="connsiteX3" fmla="*/ 0 w 5236743"/>
              <a:gd name="connsiteY3" fmla="*/ 1236029 h 1236029"/>
              <a:gd name="connsiteX4" fmla="*/ 0 w 5236743"/>
              <a:gd name="connsiteY4" fmla="*/ 0 h 123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6743" h="1236029" fill="none" extrusionOk="0">
                <a:moveTo>
                  <a:pt x="0" y="0"/>
                </a:moveTo>
                <a:cubicBezTo>
                  <a:pt x="1112551" y="121290"/>
                  <a:pt x="3011949" y="89084"/>
                  <a:pt x="5236743" y="0"/>
                </a:cubicBezTo>
                <a:cubicBezTo>
                  <a:pt x="5304949" y="137016"/>
                  <a:pt x="5234287" y="1087976"/>
                  <a:pt x="5236743" y="1236029"/>
                </a:cubicBezTo>
                <a:cubicBezTo>
                  <a:pt x="4054312" y="1268507"/>
                  <a:pt x="1278222" y="1236586"/>
                  <a:pt x="0" y="1236029"/>
                </a:cubicBezTo>
                <a:cubicBezTo>
                  <a:pt x="-15520" y="713193"/>
                  <a:pt x="-82786" y="541511"/>
                  <a:pt x="0" y="0"/>
                </a:cubicBezTo>
                <a:close/>
              </a:path>
              <a:path w="5236743" h="1236029" stroke="0" extrusionOk="0">
                <a:moveTo>
                  <a:pt x="0" y="0"/>
                </a:moveTo>
                <a:cubicBezTo>
                  <a:pt x="681321" y="58367"/>
                  <a:pt x="3073282" y="-21378"/>
                  <a:pt x="5236743" y="0"/>
                </a:cubicBezTo>
                <a:cubicBezTo>
                  <a:pt x="5241269" y="410860"/>
                  <a:pt x="5217655" y="766704"/>
                  <a:pt x="5236743" y="1236029"/>
                </a:cubicBezTo>
                <a:cubicBezTo>
                  <a:pt x="3648617" y="1303911"/>
                  <a:pt x="535312" y="1187797"/>
                  <a:pt x="0" y="1236029"/>
                </a:cubicBezTo>
                <a:cubicBezTo>
                  <a:pt x="98323" y="826056"/>
                  <a:pt x="74849" y="257472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493736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D87460-0590-0D1D-B9D5-5DFA7673CC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47" t="-5575" r="-918" b="-1"/>
          <a:stretch/>
        </p:blipFill>
        <p:spPr>
          <a:xfrm>
            <a:off x="1209928" y="3868253"/>
            <a:ext cx="6062076" cy="1206562"/>
          </a:xfrm>
          <a:custGeom>
            <a:avLst/>
            <a:gdLst>
              <a:gd name="connsiteX0" fmla="*/ 0 w 6062076"/>
              <a:gd name="connsiteY0" fmla="*/ 0 h 1206562"/>
              <a:gd name="connsiteX1" fmla="*/ 6062076 w 6062076"/>
              <a:gd name="connsiteY1" fmla="*/ 0 h 1206562"/>
              <a:gd name="connsiteX2" fmla="*/ 6062076 w 6062076"/>
              <a:gd name="connsiteY2" fmla="*/ 1206562 h 1206562"/>
              <a:gd name="connsiteX3" fmla="*/ 0 w 6062076"/>
              <a:gd name="connsiteY3" fmla="*/ 1206562 h 1206562"/>
              <a:gd name="connsiteX4" fmla="*/ 0 w 6062076"/>
              <a:gd name="connsiteY4" fmla="*/ 0 h 120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2076" h="1206562" fill="none" extrusionOk="0">
                <a:moveTo>
                  <a:pt x="0" y="0"/>
                </a:moveTo>
                <a:cubicBezTo>
                  <a:pt x="1814310" y="18734"/>
                  <a:pt x="4947589" y="-61291"/>
                  <a:pt x="6062076" y="0"/>
                </a:cubicBezTo>
                <a:cubicBezTo>
                  <a:pt x="5986769" y="451190"/>
                  <a:pt x="6134241" y="940679"/>
                  <a:pt x="6062076" y="1206562"/>
                </a:cubicBezTo>
                <a:cubicBezTo>
                  <a:pt x="4489023" y="1282103"/>
                  <a:pt x="1596810" y="1166830"/>
                  <a:pt x="0" y="1206562"/>
                </a:cubicBezTo>
                <a:cubicBezTo>
                  <a:pt x="68566" y="626773"/>
                  <a:pt x="-82594" y="269943"/>
                  <a:pt x="0" y="0"/>
                </a:cubicBezTo>
                <a:close/>
              </a:path>
              <a:path w="6062076" h="1206562" stroke="0" extrusionOk="0">
                <a:moveTo>
                  <a:pt x="0" y="0"/>
                </a:moveTo>
                <a:cubicBezTo>
                  <a:pt x="2009105" y="-65179"/>
                  <a:pt x="5163176" y="-111046"/>
                  <a:pt x="6062076" y="0"/>
                </a:cubicBezTo>
                <a:cubicBezTo>
                  <a:pt x="6006656" y="588723"/>
                  <a:pt x="6053269" y="1033620"/>
                  <a:pt x="6062076" y="1206562"/>
                </a:cubicBezTo>
                <a:cubicBezTo>
                  <a:pt x="5067024" y="1116807"/>
                  <a:pt x="2383451" y="1091403"/>
                  <a:pt x="0" y="1206562"/>
                </a:cubicBezTo>
                <a:cubicBezTo>
                  <a:pt x="39112" y="1019834"/>
                  <a:pt x="45887" y="210573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408663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BA7C7F-B526-A303-AAC3-B49A3C9D69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7" t="-5301" r="-2229" b="-5935"/>
          <a:stretch/>
        </p:blipFill>
        <p:spPr>
          <a:xfrm>
            <a:off x="2743200" y="5168669"/>
            <a:ext cx="4528804" cy="1254371"/>
          </a:xfrm>
          <a:custGeom>
            <a:avLst/>
            <a:gdLst>
              <a:gd name="connsiteX0" fmla="*/ 0 w 4528804"/>
              <a:gd name="connsiteY0" fmla="*/ 0 h 1254371"/>
              <a:gd name="connsiteX1" fmla="*/ 4528804 w 4528804"/>
              <a:gd name="connsiteY1" fmla="*/ 0 h 1254371"/>
              <a:gd name="connsiteX2" fmla="*/ 4528804 w 4528804"/>
              <a:gd name="connsiteY2" fmla="*/ 1254371 h 1254371"/>
              <a:gd name="connsiteX3" fmla="*/ 0 w 4528804"/>
              <a:gd name="connsiteY3" fmla="*/ 1254371 h 1254371"/>
              <a:gd name="connsiteX4" fmla="*/ 0 w 4528804"/>
              <a:gd name="connsiteY4" fmla="*/ 0 h 125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804" h="1254371" fill="none" extrusionOk="0">
                <a:moveTo>
                  <a:pt x="0" y="0"/>
                </a:moveTo>
                <a:cubicBezTo>
                  <a:pt x="965698" y="47351"/>
                  <a:pt x="2965357" y="-23370"/>
                  <a:pt x="4528804" y="0"/>
                </a:cubicBezTo>
                <a:cubicBezTo>
                  <a:pt x="4434498" y="166748"/>
                  <a:pt x="4460892" y="769878"/>
                  <a:pt x="4528804" y="1254371"/>
                </a:cubicBezTo>
                <a:cubicBezTo>
                  <a:pt x="3567133" y="1204696"/>
                  <a:pt x="1962489" y="1269356"/>
                  <a:pt x="0" y="1254371"/>
                </a:cubicBezTo>
                <a:cubicBezTo>
                  <a:pt x="-84444" y="822184"/>
                  <a:pt x="-56599" y="387616"/>
                  <a:pt x="0" y="0"/>
                </a:cubicBezTo>
                <a:close/>
              </a:path>
              <a:path w="4528804" h="1254371" stroke="0" extrusionOk="0">
                <a:moveTo>
                  <a:pt x="0" y="0"/>
                </a:moveTo>
                <a:cubicBezTo>
                  <a:pt x="764341" y="-62610"/>
                  <a:pt x="2353516" y="47836"/>
                  <a:pt x="4528804" y="0"/>
                </a:cubicBezTo>
                <a:cubicBezTo>
                  <a:pt x="4509211" y="367155"/>
                  <a:pt x="4464168" y="727572"/>
                  <a:pt x="4528804" y="1254371"/>
                </a:cubicBezTo>
                <a:cubicBezTo>
                  <a:pt x="3275132" y="1151927"/>
                  <a:pt x="1942288" y="1090863"/>
                  <a:pt x="0" y="1254371"/>
                </a:cubicBezTo>
                <a:cubicBezTo>
                  <a:pt x="-83155" y="662651"/>
                  <a:pt x="-105955" y="190107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0141543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392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mushroom with a black object on the ground&#10;&#10;Description automatically generated with low confidence">
            <a:extLst>
              <a:ext uri="{FF2B5EF4-FFF2-40B4-BE49-F238E27FC236}">
                <a16:creationId xmlns:a16="http://schemas.microsoft.com/office/drawing/2014/main" id="{16B8ABE6-B06B-7CF6-1E61-EF451A9B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94" y="1183359"/>
            <a:ext cx="2429933" cy="2429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7A2DE-8793-AF63-21A1-9DB3660F2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07" t="-4337" r="-726" b="-4699"/>
          <a:stretch/>
        </p:blipFill>
        <p:spPr>
          <a:xfrm>
            <a:off x="7334274" y="578061"/>
            <a:ext cx="3898604" cy="2001070"/>
          </a:xfrm>
          <a:custGeom>
            <a:avLst/>
            <a:gdLst>
              <a:gd name="connsiteX0" fmla="*/ 0 w 3898604"/>
              <a:gd name="connsiteY0" fmla="*/ 0 h 2001070"/>
              <a:gd name="connsiteX1" fmla="*/ 3898604 w 3898604"/>
              <a:gd name="connsiteY1" fmla="*/ 0 h 2001070"/>
              <a:gd name="connsiteX2" fmla="*/ 3898604 w 3898604"/>
              <a:gd name="connsiteY2" fmla="*/ 2001070 h 2001070"/>
              <a:gd name="connsiteX3" fmla="*/ 0 w 3898604"/>
              <a:gd name="connsiteY3" fmla="*/ 2001070 h 2001070"/>
              <a:gd name="connsiteX4" fmla="*/ 0 w 3898604"/>
              <a:gd name="connsiteY4" fmla="*/ 0 h 200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8604" h="2001070" fill="none" extrusionOk="0">
                <a:moveTo>
                  <a:pt x="0" y="0"/>
                </a:moveTo>
                <a:cubicBezTo>
                  <a:pt x="945402" y="-51010"/>
                  <a:pt x="2165241" y="59689"/>
                  <a:pt x="3898604" y="0"/>
                </a:cubicBezTo>
                <a:cubicBezTo>
                  <a:pt x="3881577" y="709560"/>
                  <a:pt x="3842959" y="1205515"/>
                  <a:pt x="3898604" y="2001070"/>
                </a:cubicBezTo>
                <a:cubicBezTo>
                  <a:pt x="2896699" y="2008964"/>
                  <a:pt x="1445795" y="1928534"/>
                  <a:pt x="0" y="2001070"/>
                </a:cubicBezTo>
                <a:cubicBezTo>
                  <a:pt x="-110952" y="1722485"/>
                  <a:pt x="-15762" y="295888"/>
                  <a:pt x="0" y="0"/>
                </a:cubicBezTo>
                <a:close/>
              </a:path>
              <a:path w="3898604" h="2001070" stroke="0" extrusionOk="0">
                <a:moveTo>
                  <a:pt x="0" y="0"/>
                </a:moveTo>
                <a:cubicBezTo>
                  <a:pt x="1176991" y="-121195"/>
                  <a:pt x="3154840" y="27695"/>
                  <a:pt x="3898604" y="0"/>
                </a:cubicBezTo>
                <a:cubicBezTo>
                  <a:pt x="3887380" y="304478"/>
                  <a:pt x="4023526" y="1056643"/>
                  <a:pt x="3898604" y="2001070"/>
                </a:cubicBezTo>
                <a:cubicBezTo>
                  <a:pt x="2857918" y="2124799"/>
                  <a:pt x="1006896" y="2056404"/>
                  <a:pt x="0" y="2001070"/>
                </a:cubicBezTo>
                <a:cubicBezTo>
                  <a:pt x="115283" y="1454588"/>
                  <a:pt x="89155" y="419229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164533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A89BC-D881-7BE2-D765-837942F1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953" y="2870215"/>
            <a:ext cx="3198058" cy="3377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F5299E-570D-3131-1619-064844869BDD}"/>
              </a:ext>
            </a:extLst>
          </p:cNvPr>
          <p:cNvSpPr txBox="1"/>
          <p:nvPr/>
        </p:nvSpPr>
        <p:spPr>
          <a:xfrm>
            <a:off x="1355890" y="4033459"/>
            <a:ext cx="499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symptoms just don’t stack up</a:t>
            </a:r>
            <a:endParaRPr lang="en-GB" sz="24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EA6AF1-0170-9FA2-7E8C-BFB159E59C9E}"/>
              </a:ext>
            </a:extLst>
          </p:cNvPr>
          <p:cNvSpPr/>
          <p:nvPr/>
        </p:nvSpPr>
        <p:spPr>
          <a:xfrm>
            <a:off x="7644171" y="3320907"/>
            <a:ext cx="3221838" cy="1886770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artoon mushroom with legs and legs&#10;&#10;Description automatically generated with low confidence">
            <a:extLst>
              <a:ext uri="{FF2B5EF4-FFF2-40B4-BE49-F238E27FC236}">
                <a16:creationId xmlns:a16="http://schemas.microsoft.com/office/drawing/2014/main" id="{9ED6854F-A7F8-E473-CCE7-1050E152A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8686" y="3242917"/>
            <a:ext cx="1788794" cy="17887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CE4111-35C9-5789-EB62-F857A4255EA2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6F0365-D7DF-629A-5E1B-82E20FBEB1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7FA90C-2F8F-F5DC-48FE-DA2CDE1563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569" t="-3492" r="-2279"/>
          <a:stretch/>
        </p:blipFill>
        <p:spPr>
          <a:xfrm>
            <a:off x="1562087" y="660974"/>
            <a:ext cx="3912781" cy="1835244"/>
          </a:xfrm>
          <a:custGeom>
            <a:avLst/>
            <a:gdLst>
              <a:gd name="connsiteX0" fmla="*/ 0 w 3912781"/>
              <a:gd name="connsiteY0" fmla="*/ 0 h 1835244"/>
              <a:gd name="connsiteX1" fmla="*/ 3912781 w 3912781"/>
              <a:gd name="connsiteY1" fmla="*/ 0 h 1835244"/>
              <a:gd name="connsiteX2" fmla="*/ 3912781 w 3912781"/>
              <a:gd name="connsiteY2" fmla="*/ 1835244 h 1835244"/>
              <a:gd name="connsiteX3" fmla="*/ 0 w 3912781"/>
              <a:gd name="connsiteY3" fmla="*/ 1835244 h 1835244"/>
              <a:gd name="connsiteX4" fmla="*/ 0 w 3912781"/>
              <a:gd name="connsiteY4" fmla="*/ 0 h 183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1835244" fill="none" extrusionOk="0">
                <a:moveTo>
                  <a:pt x="0" y="0"/>
                </a:moveTo>
                <a:cubicBezTo>
                  <a:pt x="586538" y="-127052"/>
                  <a:pt x="3021855" y="151672"/>
                  <a:pt x="3912781" y="0"/>
                </a:cubicBezTo>
                <a:cubicBezTo>
                  <a:pt x="3889438" y="413065"/>
                  <a:pt x="3989868" y="1418149"/>
                  <a:pt x="3912781" y="1835244"/>
                </a:cubicBezTo>
                <a:cubicBezTo>
                  <a:pt x="2978076" y="1773708"/>
                  <a:pt x="1925952" y="1784613"/>
                  <a:pt x="0" y="1835244"/>
                </a:cubicBezTo>
                <a:cubicBezTo>
                  <a:pt x="-37144" y="1175681"/>
                  <a:pt x="-158813" y="258221"/>
                  <a:pt x="0" y="0"/>
                </a:cubicBezTo>
                <a:close/>
              </a:path>
              <a:path w="3912781" h="1835244" stroke="0" extrusionOk="0">
                <a:moveTo>
                  <a:pt x="0" y="0"/>
                </a:moveTo>
                <a:cubicBezTo>
                  <a:pt x="456507" y="-131111"/>
                  <a:pt x="2784022" y="132978"/>
                  <a:pt x="3912781" y="0"/>
                </a:cubicBezTo>
                <a:cubicBezTo>
                  <a:pt x="3888688" y="804006"/>
                  <a:pt x="3917648" y="1007210"/>
                  <a:pt x="3912781" y="1835244"/>
                </a:cubicBezTo>
                <a:cubicBezTo>
                  <a:pt x="3514712" y="1834088"/>
                  <a:pt x="1684363" y="1812570"/>
                  <a:pt x="0" y="1835244"/>
                </a:cubicBezTo>
                <a:cubicBezTo>
                  <a:pt x="5761" y="1247185"/>
                  <a:pt x="129135" y="765339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29925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3B756F-9918-166F-E2F4-0C2EE4DE4D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816" t="-5621" r="-1694" b="-3714"/>
          <a:stretch/>
        </p:blipFill>
        <p:spPr>
          <a:xfrm>
            <a:off x="238125" y="2538370"/>
            <a:ext cx="5236743" cy="1236029"/>
          </a:xfrm>
          <a:custGeom>
            <a:avLst/>
            <a:gdLst>
              <a:gd name="connsiteX0" fmla="*/ 0 w 5236743"/>
              <a:gd name="connsiteY0" fmla="*/ 0 h 1236029"/>
              <a:gd name="connsiteX1" fmla="*/ 5236743 w 5236743"/>
              <a:gd name="connsiteY1" fmla="*/ 0 h 1236029"/>
              <a:gd name="connsiteX2" fmla="*/ 5236743 w 5236743"/>
              <a:gd name="connsiteY2" fmla="*/ 1236029 h 1236029"/>
              <a:gd name="connsiteX3" fmla="*/ 0 w 5236743"/>
              <a:gd name="connsiteY3" fmla="*/ 1236029 h 1236029"/>
              <a:gd name="connsiteX4" fmla="*/ 0 w 5236743"/>
              <a:gd name="connsiteY4" fmla="*/ 0 h 123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6743" h="1236029" fill="none" extrusionOk="0">
                <a:moveTo>
                  <a:pt x="0" y="0"/>
                </a:moveTo>
                <a:cubicBezTo>
                  <a:pt x="1112551" y="121290"/>
                  <a:pt x="3011949" y="89084"/>
                  <a:pt x="5236743" y="0"/>
                </a:cubicBezTo>
                <a:cubicBezTo>
                  <a:pt x="5304949" y="137016"/>
                  <a:pt x="5234287" y="1087976"/>
                  <a:pt x="5236743" y="1236029"/>
                </a:cubicBezTo>
                <a:cubicBezTo>
                  <a:pt x="4054312" y="1268507"/>
                  <a:pt x="1278222" y="1236586"/>
                  <a:pt x="0" y="1236029"/>
                </a:cubicBezTo>
                <a:cubicBezTo>
                  <a:pt x="-15520" y="713193"/>
                  <a:pt x="-82786" y="541511"/>
                  <a:pt x="0" y="0"/>
                </a:cubicBezTo>
                <a:close/>
              </a:path>
              <a:path w="5236743" h="1236029" stroke="0" extrusionOk="0">
                <a:moveTo>
                  <a:pt x="0" y="0"/>
                </a:moveTo>
                <a:cubicBezTo>
                  <a:pt x="681321" y="58367"/>
                  <a:pt x="3073282" y="-21378"/>
                  <a:pt x="5236743" y="0"/>
                </a:cubicBezTo>
                <a:cubicBezTo>
                  <a:pt x="5241269" y="410860"/>
                  <a:pt x="5217655" y="766704"/>
                  <a:pt x="5236743" y="1236029"/>
                </a:cubicBezTo>
                <a:cubicBezTo>
                  <a:pt x="3648617" y="1303911"/>
                  <a:pt x="535312" y="1187797"/>
                  <a:pt x="0" y="1236029"/>
                </a:cubicBezTo>
                <a:cubicBezTo>
                  <a:pt x="98323" y="826056"/>
                  <a:pt x="74849" y="257472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493736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37BD62-76D9-8930-0DE8-326CDB1392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647" t="-5575" r="-918" b="-1"/>
          <a:stretch/>
        </p:blipFill>
        <p:spPr>
          <a:xfrm>
            <a:off x="1209928" y="3868253"/>
            <a:ext cx="6062076" cy="1206562"/>
          </a:xfrm>
          <a:custGeom>
            <a:avLst/>
            <a:gdLst>
              <a:gd name="connsiteX0" fmla="*/ 0 w 6062076"/>
              <a:gd name="connsiteY0" fmla="*/ 0 h 1206562"/>
              <a:gd name="connsiteX1" fmla="*/ 6062076 w 6062076"/>
              <a:gd name="connsiteY1" fmla="*/ 0 h 1206562"/>
              <a:gd name="connsiteX2" fmla="*/ 6062076 w 6062076"/>
              <a:gd name="connsiteY2" fmla="*/ 1206562 h 1206562"/>
              <a:gd name="connsiteX3" fmla="*/ 0 w 6062076"/>
              <a:gd name="connsiteY3" fmla="*/ 1206562 h 1206562"/>
              <a:gd name="connsiteX4" fmla="*/ 0 w 6062076"/>
              <a:gd name="connsiteY4" fmla="*/ 0 h 120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2076" h="1206562" fill="none" extrusionOk="0">
                <a:moveTo>
                  <a:pt x="0" y="0"/>
                </a:moveTo>
                <a:cubicBezTo>
                  <a:pt x="1814310" y="18734"/>
                  <a:pt x="4947589" y="-61291"/>
                  <a:pt x="6062076" y="0"/>
                </a:cubicBezTo>
                <a:cubicBezTo>
                  <a:pt x="5986769" y="451190"/>
                  <a:pt x="6134241" y="940679"/>
                  <a:pt x="6062076" y="1206562"/>
                </a:cubicBezTo>
                <a:cubicBezTo>
                  <a:pt x="4489023" y="1282103"/>
                  <a:pt x="1596810" y="1166830"/>
                  <a:pt x="0" y="1206562"/>
                </a:cubicBezTo>
                <a:cubicBezTo>
                  <a:pt x="68566" y="626773"/>
                  <a:pt x="-82594" y="269943"/>
                  <a:pt x="0" y="0"/>
                </a:cubicBezTo>
                <a:close/>
              </a:path>
              <a:path w="6062076" h="1206562" stroke="0" extrusionOk="0">
                <a:moveTo>
                  <a:pt x="0" y="0"/>
                </a:moveTo>
                <a:cubicBezTo>
                  <a:pt x="2009105" y="-65179"/>
                  <a:pt x="5163176" y="-111046"/>
                  <a:pt x="6062076" y="0"/>
                </a:cubicBezTo>
                <a:cubicBezTo>
                  <a:pt x="6006656" y="588723"/>
                  <a:pt x="6053269" y="1033620"/>
                  <a:pt x="6062076" y="1206562"/>
                </a:cubicBezTo>
                <a:cubicBezTo>
                  <a:pt x="5067024" y="1116807"/>
                  <a:pt x="2383451" y="1091403"/>
                  <a:pt x="0" y="1206562"/>
                </a:cubicBezTo>
                <a:cubicBezTo>
                  <a:pt x="39112" y="1019834"/>
                  <a:pt x="45887" y="210573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408663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D132A2-5890-1221-0CBF-67091AA02C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7" t="-5301" r="-2229" b="-5935"/>
          <a:stretch/>
        </p:blipFill>
        <p:spPr>
          <a:xfrm>
            <a:off x="2743200" y="5168669"/>
            <a:ext cx="4528804" cy="1254371"/>
          </a:xfrm>
          <a:custGeom>
            <a:avLst/>
            <a:gdLst>
              <a:gd name="connsiteX0" fmla="*/ 0 w 4528804"/>
              <a:gd name="connsiteY0" fmla="*/ 0 h 1254371"/>
              <a:gd name="connsiteX1" fmla="*/ 4528804 w 4528804"/>
              <a:gd name="connsiteY1" fmla="*/ 0 h 1254371"/>
              <a:gd name="connsiteX2" fmla="*/ 4528804 w 4528804"/>
              <a:gd name="connsiteY2" fmla="*/ 1254371 h 1254371"/>
              <a:gd name="connsiteX3" fmla="*/ 0 w 4528804"/>
              <a:gd name="connsiteY3" fmla="*/ 1254371 h 1254371"/>
              <a:gd name="connsiteX4" fmla="*/ 0 w 4528804"/>
              <a:gd name="connsiteY4" fmla="*/ 0 h 125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804" h="1254371" fill="none" extrusionOk="0">
                <a:moveTo>
                  <a:pt x="0" y="0"/>
                </a:moveTo>
                <a:cubicBezTo>
                  <a:pt x="965698" y="47351"/>
                  <a:pt x="2965357" y="-23370"/>
                  <a:pt x="4528804" y="0"/>
                </a:cubicBezTo>
                <a:cubicBezTo>
                  <a:pt x="4434498" y="166748"/>
                  <a:pt x="4460892" y="769878"/>
                  <a:pt x="4528804" y="1254371"/>
                </a:cubicBezTo>
                <a:cubicBezTo>
                  <a:pt x="3567133" y="1204696"/>
                  <a:pt x="1962489" y="1269356"/>
                  <a:pt x="0" y="1254371"/>
                </a:cubicBezTo>
                <a:cubicBezTo>
                  <a:pt x="-84444" y="822184"/>
                  <a:pt x="-56599" y="387616"/>
                  <a:pt x="0" y="0"/>
                </a:cubicBezTo>
                <a:close/>
              </a:path>
              <a:path w="4528804" h="1254371" stroke="0" extrusionOk="0">
                <a:moveTo>
                  <a:pt x="0" y="0"/>
                </a:moveTo>
                <a:cubicBezTo>
                  <a:pt x="764341" y="-62610"/>
                  <a:pt x="2353516" y="47836"/>
                  <a:pt x="4528804" y="0"/>
                </a:cubicBezTo>
                <a:cubicBezTo>
                  <a:pt x="4509211" y="367155"/>
                  <a:pt x="4464168" y="727572"/>
                  <a:pt x="4528804" y="1254371"/>
                </a:cubicBezTo>
                <a:cubicBezTo>
                  <a:pt x="3275132" y="1151927"/>
                  <a:pt x="1942288" y="1090863"/>
                  <a:pt x="0" y="1254371"/>
                </a:cubicBezTo>
                <a:cubicBezTo>
                  <a:pt x="-83155" y="662651"/>
                  <a:pt x="-105955" y="190107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0141543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9" name="Picture 8" descr="A picture containing clipart, drawing, illustration, cartoon&#10;&#10;Description automatically generated">
            <a:extLst>
              <a:ext uri="{FF2B5EF4-FFF2-40B4-BE49-F238E27FC236}">
                <a16:creationId xmlns:a16="http://schemas.microsoft.com/office/drawing/2014/main" id="{DFC0B2C5-7B25-9DCB-1E0F-A04DE2859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0379" y="3418883"/>
            <a:ext cx="1227571" cy="1694700"/>
          </a:xfrm>
          <a:prstGeom prst="rect">
            <a:avLst/>
          </a:prstGeom>
        </p:spPr>
      </p:pic>
      <p:pic>
        <p:nvPicPr>
          <p:cNvPr id="5" name="Picture 4" descr="A cartoon of a mushroom&#10;&#10;Description automatically generated with medium confidence">
            <a:extLst>
              <a:ext uri="{FF2B5EF4-FFF2-40B4-BE49-F238E27FC236}">
                <a16:creationId xmlns:a16="http://schemas.microsoft.com/office/drawing/2014/main" id="{5FAC50B3-B0B3-5E03-8AD1-269A452628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379" y="517420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53FC1A-D0D6-BC71-18C2-B7DECDE0AEB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94F29-278A-F58B-BF50-4F5EB2B8E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2CFA2-4551-2FBD-9F92-F54F8DC60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"/>
          <a:stretch/>
        </p:blipFill>
        <p:spPr>
          <a:xfrm rot="5400000">
            <a:off x="4141770" y="1323938"/>
            <a:ext cx="4756271" cy="535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02889-4F76-D1C3-DA26-EA9F1EC10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0"/>
          <a:stretch/>
        </p:blipFill>
        <p:spPr>
          <a:xfrm>
            <a:off x="8869761" y="2881517"/>
            <a:ext cx="2712640" cy="15126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284307-00F9-F119-C4C4-A7C36B4C1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09" y="434009"/>
            <a:ext cx="5493032" cy="11621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E51EA4-D0A3-E870-213E-4DF3072AF29C}"/>
              </a:ext>
            </a:extLst>
          </p:cNvPr>
          <p:cNvSpPr/>
          <p:nvPr/>
        </p:nvSpPr>
        <p:spPr>
          <a:xfrm>
            <a:off x="3695700" y="340242"/>
            <a:ext cx="8115301" cy="6071191"/>
          </a:xfrm>
          <a:custGeom>
            <a:avLst/>
            <a:gdLst>
              <a:gd name="connsiteX0" fmla="*/ 0 w 8115301"/>
              <a:gd name="connsiteY0" fmla="*/ 0 h 6071191"/>
              <a:gd name="connsiteX1" fmla="*/ 8115301 w 8115301"/>
              <a:gd name="connsiteY1" fmla="*/ 0 h 6071191"/>
              <a:gd name="connsiteX2" fmla="*/ 8115301 w 8115301"/>
              <a:gd name="connsiteY2" fmla="*/ 6071191 h 6071191"/>
              <a:gd name="connsiteX3" fmla="*/ 0 w 8115301"/>
              <a:gd name="connsiteY3" fmla="*/ 6071191 h 6071191"/>
              <a:gd name="connsiteX4" fmla="*/ 0 w 8115301"/>
              <a:gd name="connsiteY4" fmla="*/ 0 h 607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5301" h="6071191" extrusionOk="0">
                <a:moveTo>
                  <a:pt x="0" y="0"/>
                </a:moveTo>
                <a:cubicBezTo>
                  <a:pt x="3548848" y="48402"/>
                  <a:pt x="5699733" y="120006"/>
                  <a:pt x="8115301" y="0"/>
                </a:cubicBezTo>
                <a:cubicBezTo>
                  <a:pt x="8103447" y="978260"/>
                  <a:pt x="8033524" y="3888653"/>
                  <a:pt x="8115301" y="6071191"/>
                </a:cubicBezTo>
                <a:cubicBezTo>
                  <a:pt x="5748845" y="5970061"/>
                  <a:pt x="2754780" y="6208860"/>
                  <a:pt x="0" y="6071191"/>
                </a:cubicBezTo>
                <a:cubicBezTo>
                  <a:pt x="150234" y="3862824"/>
                  <a:pt x="104888" y="167388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693337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59C4EF5-8476-6CA2-8507-EB655E06ADF4}"/>
              </a:ext>
            </a:extLst>
          </p:cNvPr>
          <p:cNvSpPr/>
          <p:nvPr/>
        </p:nvSpPr>
        <p:spPr>
          <a:xfrm>
            <a:off x="8888812" y="3463457"/>
            <a:ext cx="2631676" cy="651606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  <a:gd name="connsiteX0" fmla="*/ 0 w 7004052"/>
              <a:gd name="connsiteY0" fmla="*/ 3091 h 302675"/>
              <a:gd name="connsiteX1" fmla="*/ 114705 w 7004052"/>
              <a:gd name="connsiteY1" fmla="*/ 302675 h 302675"/>
              <a:gd name="connsiteX2" fmla="*/ 6060871 w 7004052"/>
              <a:gd name="connsiteY2" fmla="*/ 295084 h 302675"/>
              <a:gd name="connsiteX3" fmla="*/ 7004052 w 7004052"/>
              <a:gd name="connsiteY3" fmla="*/ 0 h 302675"/>
              <a:gd name="connsiteX4" fmla="*/ 0 w 7004052"/>
              <a:gd name="connsiteY4" fmla="*/ 3091 h 302675"/>
              <a:gd name="connsiteX0" fmla="*/ 0 w 7004052"/>
              <a:gd name="connsiteY0" fmla="*/ 3091 h 302675"/>
              <a:gd name="connsiteX1" fmla="*/ 114705 w 7004052"/>
              <a:gd name="connsiteY1" fmla="*/ 302675 h 302675"/>
              <a:gd name="connsiteX2" fmla="*/ 6060871 w 7004052"/>
              <a:gd name="connsiteY2" fmla="*/ 295084 h 302675"/>
              <a:gd name="connsiteX3" fmla="*/ 6460788 w 7004052"/>
              <a:gd name="connsiteY3" fmla="*/ 167608 h 302675"/>
              <a:gd name="connsiteX4" fmla="*/ 7004052 w 7004052"/>
              <a:gd name="connsiteY4" fmla="*/ 0 h 302675"/>
              <a:gd name="connsiteX5" fmla="*/ 0 w 7004052"/>
              <a:gd name="connsiteY5" fmla="*/ 3091 h 302675"/>
              <a:gd name="connsiteX0" fmla="*/ 0 w 7029093"/>
              <a:gd name="connsiteY0" fmla="*/ 3091 h 302675"/>
              <a:gd name="connsiteX1" fmla="*/ 114705 w 7029093"/>
              <a:gd name="connsiteY1" fmla="*/ 302675 h 302675"/>
              <a:gd name="connsiteX2" fmla="*/ 6060871 w 7029093"/>
              <a:gd name="connsiteY2" fmla="*/ 295084 h 302675"/>
              <a:gd name="connsiteX3" fmla="*/ 7029093 w 7029093"/>
              <a:gd name="connsiteY3" fmla="*/ 211852 h 302675"/>
              <a:gd name="connsiteX4" fmla="*/ 7004052 w 7029093"/>
              <a:gd name="connsiteY4" fmla="*/ 0 h 302675"/>
              <a:gd name="connsiteX5" fmla="*/ 0 w 7029093"/>
              <a:gd name="connsiteY5" fmla="*/ 3091 h 302675"/>
              <a:gd name="connsiteX0" fmla="*/ 0 w 7029093"/>
              <a:gd name="connsiteY0" fmla="*/ 3091 h 302675"/>
              <a:gd name="connsiteX1" fmla="*/ 114705 w 7029093"/>
              <a:gd name="connsiteY1" fmla="*/ 302675 h 302675"/>
              <a:gd name="connsiteX2" fmla="*/ 6060871 w 7029093"/>
              <a:gd name="connsiteY2" fmla="*/ 295084 h 302675"/>
              <a:gd name="connsiteX3" fmla="*/ 6498674 w 7029093"/>
              <a:gd name="connsiteY3" fmla="*/ 256097 h 302675"/>
              <a:gd name="connsiteX4" fmla="*/ 7029093 w 7029093"/>
              <a:gd name="connsiteY4" fmla="*/ 211852 h 302675"/>
              <a:gd name="connsiteX5" fmla="*/ 7004052 w 7029093"/>
              <a:gd name="connsiteY5" fmla="*/ 0 h 302675"/>
              <a:gd name="connsiteX6" fmla="*/ 0 w 7029093"/>
              <a:gd name="connsiteY6" fmla="*/ 3091 h 302675"/>
              <a:gd name="connsiteX0" fmla="*/ 0 w 7029093"/>
              <a:gd name="connsiteY0" fmla="*/ 3091 h 302675"/>
              <a:gd name="connsiteX1" fmla="*/ 114705 w 7029093"/>
              <a:gd name="connsiteY1" fmla="*/ 302675 h 302675"/>
              <a:gd name="connsiteX2" fmla="*/ 6060871 w 7029093"/>
              <a:gd name="connsiteY2" fmla="*/ 295084 h 302675"/>
              <a:gd name="connsiteX3" fmla="*/ 6056658 w 7029093"/>
              <a:gd name="connsiteY3" fmla="*/ 214065 h 302675"/>
              <a:gd name="connsiteX4" fmla="*/ 7029093 w 7029093"/>
              <a:gd name="connsiteY4" fmla="*/ 211852 h 302675"/>
              <a:gd name="connsiteX5" fmla="*/ 7004052 w 7029093"/>
              <a:gd name="connsiteY5" fmla="*/ 0 h 302675"/>
              <a:gd name="connsiteX6" fmla="*/ 0 w 7029093"/>
              <a:gd name="connsiteY6" fmla="*/ 3091 h 302675"/>
              <a:gd name="connsiteX0" fmla="*/ 0 w 7029093"/>
              <a:gd name="connsiteY0" fmla="*/ 3091 h 302675"/>
              <a:gd name="connsiteX1" fmla="*/ 114705 w 7029093"/>
              <a:gd name="connsiteY1" fmla="*/ 302675 h 302675"/>
              <a:gd name="connsiteX2" fmla="*/ 6060871 w 7029093"/>
              <a:gd name="connsiteY2" fmla="*/ 295084 h 302675"/>
              <a:gd name="connsiteX3" fmla="*/ 6056658 w 7029093"/>
              <a:gd name="connsiteY3" fmla="*/ 214065 h 302675"/>
              <a:gd name="connsiteX4" fmla="*/ 7029093 w 7029093"/>
              <a:gd name="connsiteY4" fmla="*/ 211852 h 302675"/>
              <a:gd name="connsiteX5" fmla="*/ 7004052 w 7029093"/>
              <a:gd name="connsiteY5" fmla="*/ 0 h 302675"/>
              <a:gd name="connsiteX6" fmla="*/ 259942 w 7029093"/>
              <a:gd name="connsiteY6" fmla="*/ 1692 h 302675"/>
              <a:gd name="connsiteX7" fmla="*/ 0 w 7029093"/>
              <a:gd name="connsiteY7" fmla="*/ 3091 h 302675"/>
              <a:gd name="connsiteX0" fmla="*/ 0 w 6978577"/>
              <a:gd name="connsiteY0" fmla="*/ 89367 h 302675"/>
              <a:gd name="connsiteX1" fmla="*/ 64189 w 6978577"/>
              <a:gd name="connsiteY1" fmla="*/ 302675 h 302675"/>
              <a:gd name="connsiteX2" fmla="*/ 6010355 w 6978577"/>
              <a:gd name="connsiteY2" fmla="*/ 295084 h 302675"/>
              <a:gd name="connsiteX3" fmla="*/ 6006142 w 6978577"/>
              <a:gd name="connsiteY3" fmla="*/ 214065 h 302675"/>
              <a:gd name="connsiteX4" fmla="*/ 6978577 w 6978577"/>
              <a:gd name="connsiteY4" fmla="*/ 211852 h 302675"/>
              <a:gd name="connsiteX5" fmla="*/ 6953536 w 6978577"/>
              <a:gd name="connsiteY5" fmla="*/ 0 h 302675"/>
              <a:gd name="connsiteX6" fmla="*/ 209426 w 6978577"/>
              <a:gd name="connsiteY6" fmla="*/ 1692 h 302675"/>
              <a:gd name="connsiteX7" fmla="*/ 0 w 6978577"/>
              <a:gd name="connsiteY7" fmla="*/ 89367 h 302675"/>
              <a:gd name="connsiteX0" fmla="*/ 0 w 6978577"/>
              <a:gd name="connsiteY0" fmla="*/ 89367 h 302675"/>
              <a:gd name="connsiteX1" fmla="*/ 64189 w 6978577"/>
              <a:gd name="connsiteY1" fmla="*/ 302675 h 302675"/>
              <a:gd name="connsiteX2" fmla="*/ 6010355 w 6978577"/>
              <a:gd name="connsiteY2" fmla="*/ 295084 h 302675"/>
              <a:gd name="connsiteX3" fmla="*/ 6006142 w 6978577"/>
              <a:gd name="connsiteY3" fmla="*/ 214065 h 302675"/>
              <a:gd name="connsiteX4" fmla="*/ 6978577 w 6978577"/>
              <a:gd name="connsiteY4" fmla="*/ 211852 h 302675"/>
              <a:gd name="connsiteX5" fmla="*/ 6953536 w 6978577"/>
              <a:gd name="connsiteY5" fmla="*/ 0 h 302675"/>
              <a:gd name="connsiteX6" fmla="*/ 1750165 w 6978577"/>
              <a:gd name="connsiteY6" fmla="*/ 74695 h 302675"/>
              <a:gd name="connsiteX7" fmla="*/ 0 w 6978577"/>
              <a:gd name="connsiteY7" fmla="*/ 89367 h 302675"/>
              <a:gd name="connsiteX0" fmla="*/ 0 w 6978577"/>
              <a:gd name="connsiteY0" fmla="*/ 89367 h 302675"/>
              <a:gd name="connsiteX1" fmla="*/ 64189 w 6978577"/>
              <a:gd name="connsiteY1" fmla="*/ 302675 h 302675"/>
              <a:gd name="connsiteX2" fmla="*/ 6010355 w 6978577"/>
              <a:gd name="connsiteY2" fmla="*/ 295084 h 302675"/>
              <a:gd name="connsiteX3" fmla="*/ 6006142 w 6978577"/>
              <a:gd name="connsiteY3" fmla="*/ 214065 h 302675"/>
              <a:gd name="connsiteX4" fmla="*/ 6978577 w 6978577"/>
              <a:gd name="connsiteY4" fmla="*/ 211852 h 302675"/>
              <a:gd name="connsiteX5" fmla="*/ 6953536 w 6978577"/>
              <a:gd name="connsiteY5" fmla="*/ 0 h 302675"/>
              <a:gd name="connsiteX6" fmla="*/ 2798372 w 6978577"/>
              <a:gd name="connsiteY6" fmla="*/ 63634 h 302675"/>
              <a:gd name="connsiteX7" fmla="*/ 1750165 w 6978577"/>
              <a:gd name="connsiteY7" fmla="*/ 74695 h 302675"/>
              <a:gd name="connsiteX8" fmla="*/ 0 w 6978577"/>
              <a:gd name="connsiteY8" fmla="*/ 89367 h 302675"/>
              <a:gd name="connsiteX0" fmla="*/ 0 w 6978577"/>
              <a:gd name="connsiteY0" fmla="*/ 89367 h 302675"/>
              <a:gd name="connsiteX1" fmla="*/ 64189 w 6978577"/>
              <a:gd name="connsiteY1" fmla="*/ 302675 h 302675"/>
              <a:gd name="connsiteX2" fmla="*/ 6010355 w 6978577"/>
              <a:gd name="connsiteY2" fmla="*/ 295084 h 302675"/>
              <a:gd name="connsiteX3" fmla="*/ 6006142 w 6978577"/>
              <a:gd name="connsiteY3" fmla="*/ 214065 h 302675"/>
              <a:gd name="connsiteX4" fmla="*/ 6978577 w 6978577"/>
              <a:gd name="connsiteY4" fmla="*/ 211852 h 302675"/>
              <a:gd name="connsiteX5" fmla="*/ 6953536 w 6978577"/>
              <a:gd name="connsiteY5" fmla="*/ 0 h 302675"/>
              <a:gd name="connsiteX6" fmla="*/ 1750163 w 6978577"/>
              <a:gd name="connsiteY6" fmla="*/ 6117 h 302675"/>
              <a:gd name="connsiteX7" fmla="*/ 1750165 w 6978577"/>
              <a:gd name="connsiteY7" fmla="*/ 74695 h 302675"/>
              <a:gd name="connsiteX8" fmla="*/ 0 w 6978577"/>
              <a:gd name="connsiteY8" fmla="*/ 89367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8577" h="302675">
                <a:moveTo>
                  <a:pt x="0" y="89367"/>
                </a:moveTo>
                <a:lnTo>
                  <a:pt x="64189" y="302675"/>
                </a:lnTo>
                <a:lnTo>
                  <a:pt x="6010355" y="295084"/>
                </a:lnTo>
                <a:lnTo>
                  <a:pt x="6006142" y="214065"/>
                </a:lnTo>
                <a:lnTo>
                  <a:pt x="6978577" y="211852"/>
                </a:lnTo>
                <a:lnTo>
                  <a:pt x="6953536" y="0"/>
                </a:lnTo>
                <a:lnTo>
                  <a:pt x="1750163" y="6117"/>
                </a:lnTo>
                <a:cubicBezTo>
                  <a:pt x="1750164" y="28976"/>
                  <a:pt x="1750164" y="51836"/>
                  <a:pt x="1750165" y="74695"/>
                </a:cubicBezTo>
                <a:lnTo>
                  <a:pt x="0" y="89367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8212AF-F370-FA39-2D65-6B26E77DF708}"/>
              </a:ext>
            </a:extLst>
          </p:cNvPr>
          <p:cNvGrpSpPr/>
          <p:nvPr/>
        </p:nvGrpSpPr>
        <p:grpSpPr>
          <a:xfrm rot="20501624">
            <a:off x="9722969" y="4919241"/>
            <a:ext cx="1564804" cy="1015663"/>
            <a:chOff x="2919368" y="1185571"/>
            <a:chExt cx="3588453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817F4A-6F44-667F-6774-50E84E94686E}"/>
                </a:ext>
              </a:extLst>
            </p:cNvPr>
            <p:cNvSpPr txBox="1"/>
            <p:nvPr/>
          </p:nvSpPr>
          <p:spPr>
            <a:xfrm>
              <a:off x="3064428" y="1185571"/>
              <a:ext cx="32983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???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2261DF3-1FB7-B82A-5E0D-C7EDB43C5264}"/>
                </a:ext>
              </a:extLst>
            </p:cNvPr>
            <p:cNvSpPr/>
            <p:nvPr/>
          </p:nvSpPr>
          <p:spPr>
            <a:xfrm>
              <a:off x="2919368" y="1190063"/>
              <a:ext cx="3588453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Picture 29" descr="A picture containing painting, picture frame, art, visual arts&#10;&#10;Description automatically generated">
            <a:extLst>
              <a:ext uri="{FF2B5EF4-FFF2-40B4-BE49-F238E27FC236}">
                <a16:creationId xmlns:a16="http://schemas.microsoft.com/office/drawing/2014/main" id="{B0B7C761-54A0-4FE2-A413-5F618411C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6" y="512207"/>
            <a:ext cx="3091833" cy="54407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09E9E6E-ADB5-E000-F6CA-32C50C7E89F5}"/>
              </a:ext>
            </a:extLst>
          </p:cNvPr>
          <p:cNvSpPr txBox="1"/>
          <p:nvPr/>
        </p:nvSpPr>
        <p:spPr>
          <a:xfrm>
            <a:off x="314941" y="431983"/>
            <a:ext cx="17900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Temptation of Saint </a:t>
            </a:r>
          </a:p>
          <a:p>
            <a:r>
              <a:rPr lang="en-GB" sz="1400" b="1" dirty="0"/>
              <a:t>Anthony </a:t>
            </a:r>
            <a:r>
              <a:rPr lang="en-GB" sz="1400" dirty="0"/>
              <a:t>1512-1516</a:t>
            </a:r>
            <a:endParaRPr lang="en-GB" sz="1400" b="1" dirty="0"/>
          </a:p>
          <a:p>
            <a:r>
              <a:rPr lang="en-GB" sz="1400" dirty="0"/>
              <a:t>Matthias </a:t>
            </a:r>
            <a:r>
              <a:rPr lang="en-GB" sz="1400" dirty="0" err="1"/>
              <a:t>Grünewald</a:t>
            </a:r>
            <a:endParaRPr lang="en-GB" sz="14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961DEF0-6746-DB4B-9CE7-75B2483E6EF5}"/>
              </a:ext>
            </a:extLst>
          </p:cNvPr>
          <p:cNvSpPr/>
          <p:nvPr/>
        </p:nvSpPr>
        <p:spPr>
          <a:xfrm>
            <a:off x="7369175" y="2327275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2F73FA-5D53-F747-B574-2D90CEB53CC9}"/>
              </a:ext>
            </a:extLst>
          </p:cNvPr>
          <p:cNvSpPr/>
          <p:nvPr/>
        </p:nvSpPr>
        <p:spPr>
          <a:xfrm>
            <a:off x="8297768" y="2431867"/>
            <a:ext cx="378803" cy="211807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3EAC51-904A-780A-42C4-9057C16684B6}"/>
              </a:ext>
            </a:extLst>
          </p:cNvPr>
          <p:cNvSpPr/>
          <p:nvPr/>
        </p:nvSpPr>
        <p:spPr>
          <a:xfrm>
            <a:off x="7846781" y="2537770"/>
            <a:ext cx="378803" cy="211807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6A77B48-1E1C-9CBF-ED82-71B3963BD775}"/>
              </a:ext>
            </a:extLst>
          </p:cNvPr>
          <p:cNvSpPr/>
          <p:nvPr/>
        </p:nvSpPr>
        <p:spPr>
          <a:xfrm>
            <a:off x="7846780" y="2809692"/>
            <a:ext cx="378803" cy="211807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8775123-718C-A5A6-E4E8-7F8D298BB7EF}"/>
              </a:ext>
            </a:extLst>
          </p:cNvPr>
          <p:cNvSpPr/>
          <p:nvPr/>
        </p:nvSpPr>
        <p:spPr>
          <a:xfrm>
            <a:off x="7359650" y="2085975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210B22-453D-E429-8E86-2F973641BD95}"/>
              </a:ext>
            </a:extLst>
          </p:cNvPr>
          <p:cNvSpPr/>
          <p:nvPr/>
        </p:nvSpPr>
        <p:spPr>
          <a:xfrm>
            <a:off x="7765072" y="3051020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C435A5A-3E18-46DC-4DD1-E912097D7067}"/>
              </a:ext>
            </a:extLst>
          </p:cNvPr>
          <p:cNvSpPr/>
          <p:nvPr/>
        </p:nvSpPr>
        <p:spPr>
          <a:xfrm>
            <a:off x="7369175" y="3141507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D658F13-88ED-599B-3F52-17A7A270DD3C}"/>
              </a:ext>
            </a:extLst>
          </p:cNvPr>
          <p:cNvSpPr/>
          <p:nvPr/>
        </p:nvSpPr>
        <p:spPr>
          <a:xfrm>
            <a:off x="7853319" y="3277077"/>
            <a:ext cx="311150" cy="256361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A5021FC-7457-86C9-281C-A7B0608A5339}"/>
              </a:ext>
            </a:extLst>
          </p:cNvPr>
          <p:cNvSpPr/>
          <p:nvPr/>
        </p:nvSpPr>
        <p:spPr>
          <a:xfrm>
            <a:off x="7375655" y="3528033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C3A3BCB-593F-C5F8-33A8-536466C08180}"/>
              </a:ext>
            </a:extLst>
          </p:cNvPr>
          <p:cNvSpPr/>
          <p:nvPr/>
        </p:nvSpPr>
        <p:spPr>
          <a:xfrm>
            <a:off x="7846969" y="3746014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72C29A1-E2B1-CB04-F1B1-329F404F62FA}"/>
              </a:ext>
            </a:extLst>
          </p:cNvPr>
          <p:cNvSpPr/>
          <p:nvPr/>
        </p:nvSpPr>
        <p:spPr>
          <a:xfrm>
            <a:off x="7434872" y="4003593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5DCD38C-14F0-4603-7ADB-072A4364D0E0}"/>
              </a:ext>
            </a:extLst>
          </p:cNvPr>
          <p:cNvSpPr/>
          <p:nvPr/>
        </p:nvSpPr>
        <p:spPr>
          <a:xfrm>
            <a:off x="7841355" y="4115063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2A15472-C333-3CE9-4A19-612154F63E49}"/>
              </a:ext>
            </a:extLst>
          </p:cNvPr>
          <p:cNvSpPr/>
          <p:nvPr/>
        </p:nvSpPr>
        <p:spPr>
          <a:xfrm>
            <a:off x="7356874" y="4583909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DE96A9D-D917-F1C3-0AE7-70E0DA952B7F}"/>
              </a:ext>
            </a:extLst>
          </p:cNvPr>
          <p:cNvSpPr/>
          <p:nvPr/>
        </p:nvSpPr>
        <p:spPr>
          <a:xfrm>
            <a:off x="7820025" y="4703456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377415-73E0-576C-A7F1-0753855F8DF0}"/>
              </a:ext>
            </a:extLst>
          </p:cNvPr>
          <p:cNvSpPr/>
          <p:nvPr/>
        </p:nvSpPr>
        <p:spPr>
          <a:xfrm>
            <a:off x="7920647" y="4955505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FD6ADF-90D4-6BA7-C69E-3920D32E1483}"/>
              </a:ext>
            </a:extLst>
          </p:cNvPr>
          <p:cNvSpPr/>
          <p:nvPr/>
        </p:nvSpPr>
        <p:spPr>
          <a:xfrm>
            <a:off x="7278629" y="5045992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2E2EA87-CCB1-7FF4-6488-8ADDDF4988AB}"/>
              </a:ext>
            </a:extLst>
          </p:cNvPr>
          <p:cNvSpPr/>
          <p:nvPr/>
        </p:nvSpPr>
        <p:spPr>
          <a:xfrm>
            <a:off x="7609497" y="5435831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EEB54B9-AB94-C60F-D1BF-F59C4F9EEAD1}"/>
              </a:ext>
            </a:extLst>
          </p:cNvPr>
          <p:cNvSpPr/>
          <p:nvPr/>
        </p:nvSpPr>
        <p:spPr>
          <a:xfrm>
            <a:off x="8297768" y="5312330"/>
            <a:ext cx="772933" cy="123502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21BB0AE-BE6B-D48B-3281-3E33E65FF027}"/>
              </a:ext>
            </a:extLst>
          </p:cNvPr>
          <p:cNvSpPr/>
          <p:nvPr/>
        </p:nvSpPr>
        <p:spPr>
          <a:xfrm>
            <a:off x="8331594" y="5771999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83648A0-8654-9435-3576-721C7EF7FF5D}"/>
              </a:ext>
            </a:extLst>
          </p:cNvPr>
          <p:cNvSpPr/>
          <p:nvPr/>
        </p:nvSpPr>
        <p:spPr>
          <a:xfrm>
            <a:off x="7880606" y="5056112"/>
            <a:ext cx="311150" cy="180975"/>
          </a:xfrm>
          <a:custGeom>
            <a:avLst/>
            <a:gdLst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681609 w 6503541"/>
              <a:gd name="connsiteY6" fmla="*/ 20549 h 832207"/>
              <a:gd name="connsiteX7" fmla="*/ 5712431 w 6503541"/>
              <a:gd name="connsiteY7" fmla="*/ 267128 h 832207"/>
              <a:gd name="connsiteX8" fmla="*/ 30822 w 6503541"/>
              <a:gd name="connsiteY8" fmla="*/ 318499 h 832207"/>
              <a:gd name="connsiteX0" fmla="*/ 30822 w 6503541"/>
              <a:gd name="connsiteY0" fmla="*/ 318499 h 832207"/>
              <a:gd name="connsiteX1" fmla="*/ 0 w 6503541"/>
              <a:gd name="connsiteY1" fmla="*/ 811659 h 832207"/>
              <a:gd name="connsiteX2" fmla="*/ 3349375 w 6503541"/>
              <a:gd name="connsiteY2" fmla="*/ 832207 h 832207"/>
              <a:gd name="connsiteX3" fmla="*/ 3328827 w 6503541"/>
              <a:gd name="connsiteY3" fmla="*/ 585627 h 832207"/>
              <a:gd name="connsiteX4" fmla="*/ 6503541 w 6503541"/>
              <a:gd name="connsiteY4" fmla="*/ 565079 h 832207"/>
              <a:gd name="connsiteX5" fmla="*/ 6431622 w 6503541"/>
              <a:gd name="connsiteY5" fmla="*/ 0 h 832207"/>
              <a:gd name="connsiteX6" fmla="*/ 5712431 w 6503541"/>
              <a:gd name="connsiteY6" fmla="*/ 267128 h 832207"/>
              <a:gd name="connsiteX7" fmla="*/ 30822 w 6503541"/>
              <a:gd name="connsiteY7" fmla="*/ 318499 h 832207"/>
              <a:gd name="connsiteX0" fmla="*/ 30822 w 6503541"/>
              <a:gd name="connsiteY0" fmla="*/ 51371 h 565079"/>
              <a:gd name="connsiteX1" fmla="*/ 0 w 6503541"/>
              <a:gd name="connsiteY1" fmla="*/ 544531 h 565079"/>
              <a:gd name="connsiteX2" fmla="*/ 3349375 w 6503541"/>
              <a:gd name="connsiteY2" fmla="*/ 565079 h 565079"/>
              <a:gd name="connsiteX3" fmla="*/ 3328827 w 6503541"/>
              <a:gd name="connsiteY3" fmla="*/ 318499 h 565079"/>
              <a:gd name="connsiteX4" fmla="*/ 6503541 w 6503541"/>
              <a:gd name="connsiteY4" fmla="*/ 297951 h 565079"/>
              <a:gd name="connsiteX5" fmla="*/ 5712431 w 6503541"/>
              <a:gd name="connsiteY5" fmla="*/ 0 h 565079"/>
              <a:gd name="connsiteX6" fmla="*/ 30822 w 6503541"/>
              <a:gd name="connsiteY6" fmla="*/ 51371 h 565079"/>
              <a:gd name="connsiteX0" fmla="*/ 30822 w 6503541"/>
              <a:gd name="connsiteY0" fmla="*/ 0 h 513708"/>
              <a:gd name="connsiteX1" fmla="*/ 0 w 6503541"/>
              <a:gd name="connsiteY1" fmla="*/ 493160 h 513708"/>
              <a:gd name="connsiteX2" fmla="*/ 3349375 w 6503541"/>
              <a:gd name="connsiteY2" fmla="*/ 513708 h 513708"/>
              <a:gd name="connsiteX3" fmla="*/ 3328827 w 6503541"/>
              <a:gd name="connsiteY3" fmla="*/ 267128 h 513708"/>
              <a:gd name="connsiteX4" fmla="*/ 6503541 w 6503541"/>
              <a:gd name="connsiteY4" fmla="*/ 246580 h 513708"/>
              <a:gd name="connsiteX5" fmla="*/ 6291551 w 6503541"/>
              <a:gd name="connsiteY5" fmla="*/ 9589 h 513708"/>
              <a:gd name="connsiteX6" fmla="*/ 30822 w 6503541"/>
              <a:gd name="connsiteY6" fmla="*/ 0 h 513708"/>
              <a:gd name="connsiteX0" fmla="*/ 30822 w 6346061"/>
              <a:gd name="connsiteY0" fmla="*/ 0 h 513708"/>
              <a:gd name="connsiteX1" fmla="*/ 0 w 6346061"/>
              <a:gd name="connsiteY1" fmla="*/ 493160 h 513708"/>
              <a:gd name="connsiteX2" fmla="*/ 3349375 w 6346061"/>
              <a:gd name="connsiteY2" fmla="*/ 513708 h 513708"/>
              <a:gd name="connsiteX3" fmla="*/ 3328827 w 6346061"/>
              <a:gd name="connsiteY3" fmla="*/ 267128 h 513708"/>
              <a:gd name="connsiteX4" fmla="*/ 6346061 w 6346061"/>
              <a:gd name="connsiteY4" fmla="*/ 302460 h 513708"/>
              <a:gd name="connsiteX5" fmla="*/ 6291551 w 6346061"/>
              <a:gd name="connsiteY5" fmla="*/ 9589 h 513708"/>
              <a:gd name="connsiteX6" fmla="*/ 30822 w 6346061"/>
              <a:gd name="connsiteY6" fmla="*/ 0 h 513708"/>
              <a:gd name="connsiteX0" fmla="*/ 0 w 6995959"/>
              <a:gd name="connsiteY0" fmla="*/ 10731 h 504119"/>
              <a:gd name="connsiteX1" fmla="*/ 649898 w 6995959"/>
              <a:gd name="connsiteY1" fmla="*/ 483571 h 504119"/>
              <a:gd name="connsiteX2" fmla="*/ 3999273 w 6995959"/>
              <a:gd name="connsiteY2" fmla="*/ 504119 h 504119"/>
              <a:gd name="connsiteX3" fmla="*/ 3978725 w 6995959"/>
              <a:gd name="connsiteY3" fmla="*/ 257539 h 504119"/>
              <a:gd name="connsiteX4" fmla="*/ 6995959 w 6995959"/>
              <a:gd name="connsiteY4" fmla="*/ 292871 h 504119"/>
              <a:gd name="connsiteX5" fmla="*/ 6941449 w 6995959"/>
              <a:gd name="connsiteY5" fmla="*/ 0 h 504119"/>
              <a:gd name="connsiteX6" fmla="*/ 0 w 6995959"/>
              <a:gd name="connsiteY6" fmla="*/ 10731 h 504119"/>
              <a:gd name="connsiteX0" fmla="*/ 10502 w 7006461"/>
              <a:gd name="connsiteY0" fmla="*/ 10731 h 504119"/>
              <a:gd name="connsiteX1" fmla="*/ 0 w 7006461"/>
              <a:gd name="connsiteY1" fmla="*/ 321011 h 504119"/>
              <a:gd name="connsiteX2" fmla="*/ 4009775 w 7006461"/>
              <a:gd name="connsiteY2" fmla="*/ 504119 h 504119"/>
              <a:gd name="connsiteX3" fmla="*/ 3989227 w 7006461"/>
              <a:gd name="connsiteY3" fmla="*/ 257539 h 504119"/>
              <a:gd name="connsiteX4" fmla="*/ 7006461 w 7006461"/>
              <a:gd name="connsiteY4" fmla="*/ 292871 h 504119"/>
              <a:gd name="connsiteX5" fmla="*/ 6951951 w 7006461"/>
              <a:gd name="connsiteY5" fmla="*/ 0 h 504119"/>
              <a:gd name="connsiteX6" fmla="*/ 10502 w 7006461"/>
              <a:gd name="connsiteY6" fmla="*/ 10731 h 504119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3989227 w 7006461"/>
              <a:gd name="connsiteY2" fmla="*/ 257539 h 321011"/>
              <a:gd name="connsiteX3" fmla="*/ 7006461 w 7006461"/>
              <a:gd name="connsiteY3" fmla="*/ 292871 h 321011"/>
              <a:gd name="connsiteX4" fmla="*/ 6951951 w 7006461"/>
              <a:gd name="connsiteY4" fmla="*/ 0 h 321011"/>
              <a:gd name="connsiteX5" fmla="*/ 10502 w 7006461"/>
              <a:gd name="connsiteY5" fmla="*/ 10731 h 321011"/>
              <a:gd name="connsiteX0" fmla="*/ 10502 w 7006461"/>
              <a:gd name="connsiteY0" fmla="*/ 10731 h 321011"/>
              <a:gd name="connsiteX1" fmla="*/ 0 w 7006461"/>
              <a:gd name="connsiteY1" fmla="*/ 321011 h 321011"/>
              <a:gd name="connsiteX2" fmla="*/ 7006461 w 7006461"/>
              <a:gd name="connsiteY2" fmla="*/ 292871 h 321011"/>
              <a:gd name="connsiteX3" fmla="*/ 6951951 w 7006461"/>
              <a:gd name="connsiteY3" fmla="*/ 0 h 321011"/>
              <a:gd name="connsiteX4" fmla="*/ 10502 w 7006461"/>
              <a:gd name="connsiteY4" fmla="*/ 10731 h 321011"/>
              <a:gd name="connsiteX0" fmla="*/ -1 w 6995958"/>
              <a:gd name="connsiteY0" fmla="*/ 10731 h 302675"/>
              <a:gd name="connsiteX1" fmla="*/ 52101 w 6995958"/>
              <a:gd name="connsiteY1" fmla="*/ 302675 h 302675"/>
              <a:gd name="connsiteX2" fmla="*/ 6995958 w 6995958"/>
              <a:gd name="connsiteY2" fmla="*/ 292871 h 302675"/>
              <a:gd name="connsiteX3" fmla="*/ 6941448 w 6995958"/>
              <a:gd name="connsiteY3" fmla="*/ 0 h 302675"/>
              <a:gd name="connsiteX4" fmla="*/ -1 w 6995958"/>
              <a:gd name="connsiteY4" fmla="*/ 10731 h 302675"/>
              <a:gd name="connsiteX0" fmla="*/ 0 w 7058562"/>
              <a:gd name="connsiteY0" fmla="*/ 3091 h 302675"/>
              <a:gd name="connsiteX1" fmla="*/ 114705 w 7058562"/>
              <a:gd name="connsiteY1" fmla="*/ 302675 h 302675"/>
              <a:gd name="connsiteX2" fmla="*/ 7058562 w 7058562"/>
              <a:gd name="connsiteY2" fmla="*/ 292871 h 302675"/>
              <a:gd name="connsiteX3" fmla="*/ 7004052 w 7058562"/>
              <a:gd name="connsiteY3" fmla="*/ 0 h 302675"/>
              <a:gd name="connsiteX4" fmla="*/ 0 w 7058562"/>
              <a:gd name="connsiteY4" fmla="*/ 3091 h 30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8562" h="302675">
                <a:moveTo>
                  <a:pt x="0" y="3091"/>
                </a:moveTo>
                <a:lnTo>
                  <a:pt x="114705" y="302675"/>
                </a:lnTo>
                <a:lnTo>
                  <a:pt x="7058562" y="292871"/>
                </a:lnTo>
                <a:lnTo>
                  <a:pt x="7004052" y="0"/>
                </a:lnTo>
                <a:lnTo>
                  <a:pt x="0" y="3091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39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66010F-AC3A-4452-8FAE-23DB97F9D4E9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everywhere and interact with everything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D12BF-B146-5081-8A5A-F3BA9559058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0C04-0C41-C04E-992D-DE2E000B1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F97986-29CD-A743-F614-38EAEE119172}"/>
              </a:ext>
            </a:extLst>
          </p:cNvPr>
          <p:cNvSpPr txBox="1"/>
          <p:nvPr/>
        </p:nvSpPr>
        <p:spPr>
          <a:xfrm>
            <a:off x="1411248" y="1905505"/>
            <a:ext cx="3623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Plants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93BA5-A178-C9E4-4E44-694B2CB4D8AC}"/>
              </a:ext>
            </a:extLst>
          </p:cNvPr>
          <p:cNvSpPr txBox="1"/>
          <p:nvPr/>
        </p:nvSpPr>
        <p:spPr>
          <a:xfrm>
            <a:off x="3240426" y="2838490"/>
            <a:ext cx="3873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Animals</a:t>
            </a:r>
            <a:endParaRPr lang="en-GB" sz="6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A4BF4-85B3-0311-E8F5-994749527DC7}"/>
              </a:ext>
            </a:extLst>
          </p:cNvPr>
          <p:cNvSpPr txBox="1"/>
          <p:nvPr/>
        </p:nvSpPr>
        <p:spPr>
          <a:xfrm>
            <a:off x="4958256" y="4111264"/>
            <a:ext cx="2448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</a:rPr>
              <a:t>Rocks</a:t>
            </a:r>
            <a:endParaRPr lang="en-GB" sz="6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7A86C-F7B5-48A0-F3DC-B7D8DFC7FEF8}"/>
              </a:ext>
            </a:extLst>
          </p:cNvPr>
          <p:cNvSpPr txBox="1"/>
          <p:nvPr/>
        </p:nvSpPr>
        <p:spPr>
          <a:xfrm>
            <a:off x="7113488" y="2921168"/>
            <a:ext cx="4716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Permafrost</a:t>
            </a:r>
            <a:endParaRPr lang="en-GB" sz="6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F1A3D-EF91-1177-FD72-396EF65B5FA6}"/>
              </a:ext>
            </a:extLst>
          </p:cNvPr>
          <p:cNvSpPr txBox="1"/>
          <p:nvPr/>
        </p:nvSpPr>
        <p:spPr>
          <a:xfrm>
            <a:off x="3670168" y="4569321"/>
            <a:ext cx="1957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</a:rPr>
              <a:t>Air</a:t>
            </a:r>
            <a:endParaRPr lang="en-GB" sz="6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4E105-7E3F-EA27-78DD-7758CCA70FC6}"/>
              </a:ext>
            </a:extLst>
          </p:cNvPr>
          <p:cNvSpPr txBox="1"/>
          <p:nvPr/>
        </p:nvSpPr>
        <p:spPr>
          <a:xfrm>
            <a:off x="5395968" y="2006093"/>
            <a:ext cx="2448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Water</a:t>
            </a:r>
            <a:endParaRPr lang="en-GB" sz="6000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39834-A193-804D-0E5C-21B5080AFF25}"/>
              </a:ext>
            </a:extLst>
          </p:cNvPr>
          <p:cNvSpPr txBox="1"/>
          <p:nvPr/>
        </p:nvSpPr>
        <p:spPr>
          <a:xfrm>
            <a:off x="2779988" y="3678332"/>
            <a:ext cx="1361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Soil</a:t>
            </a:r>
            <a:endParaRPr lang="en-GB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29E47C-7451-60CA-E48F-67B7129B94FE}"/>
              </a:ext>
            </a:extLst>
          </p:cNvPr>
          <p:cNvGrpSpPr>
            <a:grpSpLocks noChangeAspect="1"/>
          </p:cNvGrpSpPr>
          <p:nvPr/>
        </p:nvGrpSpPr>
        <p:grpSpPr>
          <a:xfrm>
            <a:off x="6597218" y="2047334"/>
            <a:ext cx="1855111" cy="1747748"/>
            <a:chOff x="484261" y="709180"/>
            <a:chExt cx="4584809" cy="4319466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D837F4F2-F95D-7A0B-A9A8-1E67951F9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15"/>
            <a:stretch/>
          </p:blipFill>
          <p:spPr>
            <a:xfrm>
              <a:off x="690712" y="982449"/>
              <a:ext cx="3820360" cy="404619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C2EF56-2B4D-FD64-5955-ABADE6854BA5}"/>
                </a:ext>
              </a:extLst>
            </p:cNvPr>
            <p:cNvSpPr/>
            <p:nvPr/>
          </p:nvSpPr>
          <p:spPr>
            <a:xfrm>
              <a:off x="48426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94B669-35B9-FFBC-0173-1A81E4C3C453}"/>
                </a:ext>
              </a:extLst>
            </p:cNvPr>
            <p:cNvSpPr/>
            <p:nvPr/>
          </p:nvSpPr>
          <p:spPr>
            <a:xfrm>
              <a:off x="450151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3F4EC6D-6D75-9081-E556-AB4316FFB3C7}"/>
              </a:ext>
            </a:extLst>
          </p:cNvPr>
          <p:cNvSpPr txBox="1"/>
          <p:nvPr/>
        </p:nvSpPr>
        <p:spPr>
          <a:xfrm>
            <a:off x="758721" y="1619669"/>
            <a:ext cx="67219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Discoveries are rarely from individual genius</a:t>
            </a:r>
          </a:p>
          <a:p>
            <a:endParaRPr lang="en-US" sz="2800" dirty="0"/>
          </a:p>
          <a:p>
            <a:r>
              <a:rPr lang="en-US" sz="2800" dirty="0"/>
              <a:t>The world is complex and nuanced!</a:t>
            </a:r>
          </a:p>
          <a:p>
            <a:endParaRPr lang="en-US" sz="2800" dirty="0"/>
          </a:p>
          <a:p>
            <a:r>
              <a:rPr lang="en-US" sz="2800" dirty="0"/>
              <a:t>It’s easy to create narratives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10091D-6F65-D6ED-A630-B718FA98F132}"/>
              </a:ext>
            </a:extLst>
          </p:cNvPr>
          <p:cNvSpPr txBox="1">
            <a:spLocks/>
          </p:cNvSpPr>
          <p:nvPr/>
        </p:nvSpPr>
        <p:spPr>
          <a:xfrm>
            <a:off x="578802" y="82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What have we learnt from </a:t>
            </a:r>
            <a:r>
              <a:rPr lang="en-US" sz="3200" b="1" dirty="0" err="1">
                <a:latin typeface="+mn-lt"/>
                <a:cs typeface="Arial" panose="020B0604020202020204" pitchFamily="34" charset="0"/>
              </a:rPr>
              <a:t>mythbusting</a:t>
            </a:r>
            <a:r>
              <a:rPr lang="en-US" sz="3200" b="1" dirty="0">
                <a:latin typeface="+mn-lt"/>
                <a:cs typeface="Arial" panose="020B0604020202020204" pitchFamily="34" charset="0"/>
              </a:rPr>
              <a:t>?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70667-6225-ABEB-05C2-54BBADD44BA3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F7927-8271-F0F5-ADE4-C0A389638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3" name="Picture 2" descr="A picture containing cartoon, clipart, illustration, art&#10;&#10;Description automatically generated">
            <a:extLst>
              <a:ext uri="{FF2B5EF4-FFF2-40B4-BE49-F238E27FC236}">
                <a16:creationId xmlns:a16="http://schemas.microsoft.com/office/drawing/2014/main" id="{C816F7E1-45B0-9332-59C2-4B21B44EE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26" y="3486912"/>
            <a:ext cx="3770978" cy="2530310"/>
          </a:xfrm>
          <a:prstGeom prst="rect">
            <a:avLst/>
          </a:prstGeom>
        </p:spPr>
      </p:pic>
      <p:pic>
        <p:nvPicPr>
          <p:cNvPr id="14" name="Picture 13" descr="A picture containing mosaic&#10;&#10;Description automatically generated with low confidence">
            <a:extLst>
              <a:ext uri="{FF2B5EF4-FFF2-40B4-BE49-F238E27FC236}">
                <a16:creationId xmlns:a16="http://schemas.microsoft.com/office/drawing/2014/main" id="{722921E2-C411-C54F-0200-671B8A7106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r="66832" b="74722"/>
          <a:stretch/>
        </p:blipFill>
        <p:spPr>
          <a:xfrm>
            <a:off x="7547374" y="1055750"/>
            <a:ext cx="1625201" cy="1633108"/>
          </a:xfrm>
          <a:prstGeom prst="ellipse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1B0167E-C7DA-9D4C-23B1-ADC316BEE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44285" y="2751134"/>
            <a:ext cx="5281702" cy="28386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5BF472-2DA0-E6C6-0DC0-5A0264F1B37A}"/>
              </a:ext>
            </a:extLst>
          </p:cNvPr>
          <p:cNvSpPr txBox="1"/>
          <p:nvPr/>
        </p:nvSpPr>
        <p:spPr>
          <a:xfrm>
            <a:off x="758721" y="4858666"/>
            <a:ext cx="448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Fungi are super cool!</a:t>
            </a:r>
          </a:p>
        </p:txBody>
      </p:sp>
    </p:spTree>
    <p:extLst>
      <p:ext uri="{BB962C8B-B14F-4D97-AF65-F5344CB8AC3E}">
        <p14:creationId xmlns:p14="http://schemas.microsoft.com/office/powerpoint/2010/main" val="24596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6FDF8582-FAB6-407F-8C8F-D0904A15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44C2F6-68A2-45E3-A144-3C0386F29DAB}"/>
              </a:ext>
            </a:extLst>
          </p:cNvPr>
          <p:cNvSpPr/>
          <p:nvPr/>
        </p:nvSpPr>
        <p:spPr>
          <a:xfrm>
            <a:off x="696496" y="3607318"/>
            <a:ext cx="4042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github.com/Rowena-h/Presentations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76731-A76E-4E16-98F7-F4C2C5C782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6" y="3670401"/>
            <a:ext cx="304800" cy="304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54D081-9AE6-4998-8A7B-7C9135D3AED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5" y="4141671"/>
            <a:ext cx="475201" cy="386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CCC4C-21B5-48E6-A496-B2A86A15BBA0}"/>
              </a:ext>
            </a:extLst>
          </p:cNvPr>
          <p:cNvSpPr/>
          <p:nvPr/>
        </p:nvSpPr>
        <p:spPr>
          <a:xfrm>
            <a:off x="602191" y="4141671"/>
            <a:ext cx="1723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@</a:t>
            </a:r>
            <a:r>
              <a:rPr lang="en-GB" sz="2000" dirty="0" err="1">
                <a:solidFill>
                  <a:schemeClr val="bg1"/>
                </a:solidFill>
                <a:cs typeface="Arial" panose="020B0604020202020204" pitchFamily="34" charset="0"/>
              </a:rPr>
              <a:t>RowenaCHill</a:t>
            </a:r>
            <a:endParaRPr lang="en-GB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fungus, table, sitting, person&#10;&#10;Description automatically generated">
            <a:extLst>
              <a:ext uri="{FF2B5EF4-FFF2-40B4-BE49-F238E27FC236}">
                <a16:creationId xmlns:a16="http://schemas.microsoft.com/office/drawing/2014/main" id="{BD12C63C-7BED-48B2-BCD5-E444F016F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79" y="1665016"/>
            <a:ext cx="2027597" cy="287093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C5BD01-2DBD-4E9C-AB45-43B61EF96072}"/>
              </a:ext>
            </a:extLst>
          </p:cNvPr>
          <p:cNvSpPr/>
          <p:nvPr/>
        </p:nvSpPr>
        <p:spPr>
          <a:xfrm>
            <a:off x="8080612" y="4652915"/>
            <a:ext cx="261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stateoftheworldsfungi.org</a:t>
            </a:r>
            <a:endParaRPr lang="en-GB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86213-DF71-48F7-ABC0-B49F7E082CB3}"/>
              </a:ext>
            </a:extLst>
          </p:cNvPr>
          <p:cNvSpPr txBox="1"/>
          <p:nvPr/>
        </p:nvSpPr>
        <p:spPr>
          <a:xfrm>
            <a:off x="816002" y="4958733"/>
            <a:ext cx="485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Thanks for listening!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45311-C8BA-EBC6-02EA-35D903EB0451}"/>
              </a:ext>
            </a:extLst>
          </p:cNvPr>
          <p:cNvSpPr txBox="1"/>
          <p:nvPr/>
        </p:nvSpPr>
        <p:spPr>
          <a:xfrm>
            <a:off x="458895" y="6043868"/>
            <a:ext cx="6709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@mushroommovieee</a:t>
            </a:r>
            <a:r>
              <a:rPr lang="en-GB" sz="2400" dirty="0">
                <a:solidFill>
                  <a:schemeClr val="bg1"/>
                </a:solidFill>
              </a:rPr>
              <a:t> for all the superlative gifs!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511565B-E6EF-FC69-7B1F-898EAFCFC1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3969">
            <a:off x="3366512" y="632761"/>
            <a:ext cx="3657819" cy="21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4E30D1-119B-4598-A1A5-D5C812DF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4692"/>
            <a:ext cx="10972800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58881D-71C8-4286-B24C-4B3020BE5150}"/>
              </a:ext>
            </a:extLst>
          </p:cNvPr>
          <p:cNvSpPr/>
          <p:nvPr/>
        </p:nvSpPr>
        <p:spPr>
          <a:xfrm>
            <a:off x="2519436" y="4297521"/>
            <a:ext cx="7636754" cy="21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BFCEB-037F-C1F1-A43B-4F502E376EF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F2892-7B4D-1CA2-8271-5CA87A566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6EF0B1-B68C-BB10-7674-30DF66AED06B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so diverse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4E30D1-119B-4598-A1A5-D5C812DF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4692"/>
            <a:ext cx="10972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BFCEB-037F-C1F1-A43B-4F502E376EF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F2892-7B4D-1CA2-8271-5CA87A566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119223D-C4A2-B34A-805B-F61FD7E1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34" y="3528038"/>
            <a:ext cx="3329962" cy="33299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A2FDBC-0A71-19CC-5982-6686F2B68656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so diverse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9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9BA1D61-9791-9B48-CBB8-51A71678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4899" y="2607068"/>
            <a:ext cx="2974509" cy="23234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E6CD12-2D1F-4C6D-BC81-0621EF643C3B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indispensable to us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7ADDB7-0ABC-433C-BBB5-01D2EE2F0F63}"/>
              </a:ext>
            </a:extLst>
          </p:cNvPr>
          <p:cNvGrpSpPr/>
          <p:nvPr/>
        </p:nvGrpSpPr>
        <p:grpSpPr>
          <a:xfrm>
            <a:off x="6846637" y="602691"/>
            <a:ext cx="5280350" cy="3408227"/>
            <a:chOff x="6723690" y="779320"/>
            <a:chExt cx="5280350" cy="340822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F76461A-A30A-4694-A83B-7D1C8B0E1CFF}"/>
                </a:ext>
              </a:extLst>
            </p:cNvPr>
            <p:cNvSpPr/>
            <p:nvPr/>
          </p:nvSpPr>
          <p:spPr>
            <a:xfrm>
              <a:off x="6723690" y="779320"/>
              <a:ext cx="4869778" cy="3408227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  <a:gd name="connsiteX0" fmla="*/ 4776858 w 4991211"/>
                <a:gd name="connsiteY0" fmla="*/ 1710419 h 3208684"/>
                <a:gd name="connsiteX1" fmla="*/ 3425578 w 4991211"/>
                <a:gd name="connsiteY1" fmla="*/ 1070339 h 3208684"/>
                <a:gd name="connsiteX2" fmla="*/ 209938 w 4991211"/>
                <a:gd name="connsiteY2" fmla="*/ 16239 h 3208684"/>
                <a:gd name="connsiteX3" fmla="*/ 396628 w 4991211"/>
                <a:gd name="connsiteY3" fmla="*/ 1965689 h 3208684"/>
                <a:gd name="connsiteX4" fmla="*/ 1086238 w 4991211"/>
                <a:gd name="connsiteY4" fmla="*/ 2836909 h 3208684"/>
                <a:gd name="connsiteX5" fmla="*/ 2603888 w 4991211"/>
                <a:gd name="connsiteY5" fmla="*/ 3205209 h 3208684"/>
                <a:gd name="connsiteX6" fmla="*/ 4762888 w 4991211"/>
                <a:gd name="connsiteY6" fmla="*/ 2645139 h 3208684"/>
                <a:gd name="connsiteX7" fmla="*/ 4776858 w 4991211"/>
                <a:gd name="connsiteY7" fmla="*/ 1710419 h 3208684"/>
                <a:gd name="connsiteX0" fmla="*/ 4789580 w 4994391"/>
                <a:gd name="connsiteY0" fmla="*/ 1958454 h 3456719"/>
                <a:gd name="connsiteX1" fmla="*/ 3611020 w 4994391"/>
                <a:gd name="connsiteY1" fmla="*/ 200774 h 3456719"/>
                <a:gd name="connsiteX2" fmla="*/ 222660 w 4994391"/>
                <a:gd name="connsiteY2" fmla="*/ 264274 h 3456719"/>
                <a:gd name="connsiteX3" fmla="*/ 409350 w 4994391"/>
                <a:gd name="connsiteY3" fmla="*/ 2213724 h 3456719"/>
                <a:gd name="connsiteX4" fmla="*/ 1098960 w 4994391"/>
                <a:gd name="connsiteY4" fmla="*/ 3084944 h 3456719"/>
                <a:gd name="connsiteX5" fmla="*/ 2616610 w 4994391"/>
                <a:gd name="connsiteY5" fmla="*/ 3453244 h 3456719"/>
                <a:gd name="connsiteX6" fmla="*/ 4775610 w 4994391"/>
                <a:gd name="connsiteY6" fmla="*/ 2893174 h 3456719"/>
                <a:gd name="connsiteX7" fmla="*/ 4789580 w 4994391"/>
                <a:gd name="connsiteY7" fmla="*/ 1958454 h 3456719"/>
                <a:gd name="connsiteX0" fmla="*/ 4945968 w 5150779"/>
                <a:gd name="connsiteY0" fmla="*/ 1938346 h 3437772"/>
                <a:gd name="connsiteX1" fmla="*/ 3767408 w 5150779"/>
                <a:gd name="connsiteY1" fmla="*/ 180666 h 3437772"/>
                <a:gd name="connsiteX2" fmla="*/ 379048 w 5150779"/>
                <a:gd name="connsiteY2" fmla="*/ 244166 h 3437772"/>
                <a:gd name="connsiteX3" fmla="*/ 179658 w 5150779"/>
                <a:gd name="connsiteY3" fmla="*/ 1838016 h 3437772"/>
                <a:gd name="connsiteX4" fmla="*/ 1255348 w 5150779"/>
                <a:gd name="connsiteY4" fmla="*/ 3064836 h 3437772"/>
                <a:gd name="connsiteX5" fmla="*/ 2772998 w 5150779"/>
                <a:gd name="connsiteY5" fmla="*/ 3433136 h 3437772"/>
                <a:gd name="connsiteX6" fmla="*/ 4931998 w 5150779"/>
                <a:gd name="connsiteY6" fmla="*/ 2873066 h 3437772"/>
                <a:gd name="connsiteX7" fmla="*/ 4945968 w 5150779"/>
                <a:gd name="connsiteY7" fmla="*/ 1938346 h 3437772"/>
                <a:gd name="connsiteX0" fmla="*/ 4945968 w 4989559"/>
                <a:gd name="connsiteY0" fmla="*/ 1938346 h 3437772"/>
                <a:gd name="connsiteX1" fmla="*/ 3767408 w 4989559"/>
                <a:gd name="connsiteY1" fmla="*/ 180666 h 3437772"/>
                <a:gd name="connsiteX2" fmla="*/ 379048 w 4989559"/>
                <a:gd name="connsiteY2" fmla="*/ 244166 h 3437772"/>
                <a:gd name="connsiteX3" fmla="*/ 179658 w 4989559"/>
                <a:gd name="connsiteY3" fmla="*/ 1838016 h 3437772"/>
                <a:gd name="connsiteX4" fmla="*/ 1255348 w 4989559"/>
                <a:gd name="connsiteY4" fmla="*/ 3064836 h 3437772"/>
                <a:gd name="connsiteX5" fmla="*/ 2772998 w 4989559"/>
                <a:gd name="connsiteY5" fmla="*/ 3433136 h 3437772"/>
                <a:gd name="connsiteX6" fmla="*/ 4545918 w 4989559"/>
                <a:gd name="connsiteY6" fmla="*/ 2873066 h 3437772"/>
                <a:gd name="connsiteX7" fmla="*/ 4945968 w 4989559"/>
                <a:gd name="connsiteY7" fmla="*/ 1938346 h 3437772"/>
                <a:gd name="connsiteX0" fmla="*/ 4803728 w 4869778"/>
                <a:gd name="connsiteY0" fmla="*/ 1471921 h 3408227"/>
                <a:gd name="connsiteX1" fmla="*/ 3767408 w 4869778"/>
                <a:gd name="connsiteY1" fmla="*/ 151121 h 3408227"/>
                <a:gd name="connsiteX2" fmla="*/ 379048 w 4869778"/>
                <a:gd name="connsiteY2" fmla="*/ 214621 h 3408227"/>
                <a:gd name="connsiteX3" fmla="*/ 179658 w 4869778"/>
                <a:gd name="connsiteY3" fmla="*/ 1808471 h 3408227"/>
                <a:gd name="connsiteX4" fmla="*/ 1255348 w 4869778"/>
                <a:gd name="connsiteY4" fmla="*/ 3035291 h 3408227"/>
                <a:gd name="connsiteX5" fmla="*/ 2772998 w 4869778"/>
                <a:gd name="connsiteY5" fmla="*/ 3403591 h 3408227"/>
                <a:gd name="connsiteX6" fmla="*/ 4545918 w 4869778"/>
                <a:gd name="connsiteY6" fmla="*/ 2843521 h 3408227"/>
                <a:gd name="connsiteX7" fmla="*/ 4803728 w 4869778"/>
                <a:gd name="connsiteY7" fmla="*/ 1471921 h 340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9778" h="3408227">
                  <a:moveTo>
                    <a:pt x="4803728" y="1471921"/>
                  </a:moveTo>
                  <a:cubicBezTo>
                    <a:pt x="4673976" y="1023188"/>
                    <a:pt x="4504855" y="360671"/>
                    <a:pt x="3767408" y="151121"/>
                  </a:cubicBezTo>
                  <a:cubicBezTo>
                    <a:pt x="3029961" y="-58429"/>
                    <a:pt x="977006" y="-61604"/>
                    <a:pt x="379048" y="214621"/>
                  </a:cubicBezTo>
                  <a:cubicBezTo>
                    <a:pt x="-218910" y="490846"/>
                    <a:pt x="33608" y="1338359"/>
                    <a:pt x="179658" y="1808471"/>
                  </a:cubicBezTo>
                  <a:cubicBezTo>
                    <a:pt x="325708" y="2278583"/>
                    <a:pt x="823125" y="2769438"/>
                    <a:pt x="1255348" y="3035291"/>
                  </a:cubicBezTo>
                  <a:cubicBezTo>
                    <a:pt x="1687571" y="3301144"/>
                    <a:pt x="2224570" y="3435553"/>
                    <a:pt x="2772998" y="3403591"/>
                  </a:cubicBezTo>
                  <a:cubicBezTo>
                    <a:pt x="3321426" y="3371629"/>
                    <a:pt x="4207463" y="3165466"/>
                    <a:pt x="4545918" y="2843521"/>
                  </a:cubicBezTo>
                  <a:cubicBezTo>
                    <a:pt x="4884373" y="2521576"/>
                    <a:pt x="4933480" y="1920654"/>
                    <a:pt x="4803728" y="1471921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A937F-C36B-4BB7-BEB0-2BF78D464166}"/>
                </a:ext>
              </a:extLst>
            </p:cNvPr>
            <p:cNvSpPr txBox="1"/>
            <p:nvPr/>
          </p:nvSpPr>
          <p:spPr>
            <a:xfrm>
              <a:off x="7508240" y="1975123"/>
              <a:ext cx="438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Manufacturing and industry</a:t>
              </a:r>
              <a:endParaRPr lang="en-GB" sz="2000" b="1" dirty="0"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0ED499-7E87-489A-AED9-09E486C3986B}"/>
                </a:ext>
              </a:extLst>
            </p:cNvPr>
            <p:cNvSpPr txBox="1"/>
            <p:nvPr/>
          </p:nvSpPr>
          <p:spPr>
            <a:xfrm>
              <a:off x="10022840" y="2556443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Plastics and biomaterials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1FC70F-5084-4968-85BA-681F7A1DB2A3}"/>
                </a:ext>
              </a:extLst>
            </p:cNvPr>
            <p:cNvSpPr txBox="1"/>
            <p:nvPr/>
          </p:nvSpPr>
          <p:spPr>
            <a:xfrm>
              <a:off x="7383780" y="2669628"/>
              <a:ext cx="3281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Paper manufacturing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3F4BF-727C-4811-8507-AD8F571147DF}"/>
                </a:ext>
              </a:extLst>
            </p:cNvPr>
            <p:cNvSpPr txBox="1"/>
            <p:nvPr/>
          </p:nvSpPr>
          <p:spPr>
            <a:xfrm>
              <a:off x="8554720" y="3452339"/>
              <a:ext cx="3281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Washing detergents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275AAA-D0E0-4243-9CD2-E3AC41EEB15A}"/>
                </a:ext>
              </a:extLst>
            </p:cNvPr>
            <p:cNvSpPr txBox="1"/>
            <p:nvPr/>
          </p:nvSpPr>
          <p:spPr>
            <a:xfrm>
              <a:off x="8900160" y="1115930"/>
              <a:ext cx="2245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Leather and cotton 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36F28-FBFE-45A3-9FB5-2805D7E58475}"/>
                </a:ext>
              </a:extLst>
            </p:cNvPr>
            <p:cNvSpPr txBox="1"/>
            <p:nvPr/>
          </p:nvSpPr>
          <p:spPr>
            <a:xfrm>
              <a:off x="7274560" y="1192415"/>
              <a:ext cx="1036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Biofuels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7F36F0-1FF4-4B5C-854A-97289711AE5E}"/>
              </a:ext>
            </a:extLst>
          </p:cNvPr>
          <p:cNvGrpSpPr/>
          <p:nvPr/>
        </p:nvGrpSpPr>
        <p:grpSpPr>
          <a:xfrm>
            <a:off x="6833929" y="4301158"/>
            <a:ext cx="4814511" cy="2082786"/>
            <a:chOff x="6833929" y="4301158"/>
            <a:chExt cx="4814511" cy="208278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A34459-2B89-4055-8091-B2E1C0A4BCA9}"/>
                </a:ext>
              </a:extLst>
            </p:cNvPr>
            <p:cNvSpPr/>
            <p:nvPr/>
          </p:nvSpPr>
          <p:spPr>
            <a:xfrm>
              <a:off x="6833929" y="4301158"/>
              <a:ext cx="4336742" cy="2082786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  <a:gd name="connsiteX0" fmla="*/ 4149398 w 4363751"/>
                <a:gd name="connsiteY0" fmla="*/ 655802 h 2153898"/>
                <a:gd name="connsiteX1" fmla="*/ 2798118 w 4363751"/>
                <a:gd name="connsiteY1" fmla="*/ 15722 h 2153898"/>
                <a:gd name="connsiteX2" fmla="*/ 232718 w 4363751"/>
                <a:gd name="connsiteY2" fmla="*/ 262102 h 2153898"/>
                <a:gd name="connsiteX3" fmla="*/ 145088 w 4363751"/>
                <a:gd name="connsiteY3" fmla="*/ 982192 h 2153898"/>
                <a:gd name="connsiteX4" fmla="*/ 458778 w 4363751"/>
                <a:gd name="connsiteY4" fmla="*/ 1782292 h 2153898"/>
                <a:gd name="connsiteX5" fmla="*/ 1976428 w 4363751"/>
                <a:gd name="connsiteY5" fmla="*/ 2150592 h 2153898"/>
                <a:gd name="connsiteX6" fmla="*/ 4135428 w 4363751"/>
                <a:gd name="connsiteY6" fmla="*/ 1590522 h 2153898"/>
                <a:gd name="connsiteX7" fmla="*/ 4149398 w 4363751"/>
                <a:gd name="connsiteY7" fmla="*/ 655802 h 2153898"/>
                <a:gd name="connsiteX0" fmla="*/ 4036020 w 4250373"/>
                <a:gd name="connsiteY0" fmla="*/ 660246 h 2158342"/>
                <a:gd name="connsiteX1" fmla="*/ 2684740 w 4250373"/>
                <a:gd name="connsiteY1" fmla="*/ 20166 h 2158342"/>
                <a:gd name="connsiteX2" fmla="*/ 881340 w 4250373"/>
                <a:gd name="connsiteY2" fmla="*/ 236066 h 2158342"/>
                <a:gd name="connsiteX3" fmla="*/ 31710 w 4250373"/>
                <a:gd name="connsiteY3" fmla="*/ 986636 h 2158342"/>
                <a:gd name="connsiteX4" fmla="*/ 345400 w 4250373"/>
                <a:gd name="connsiteY4" fmla="*/ 1786736 h 2158342"/>
                <a:gd name="connsiteX5" fmla="*/ 1863050 w 4250373"/>
                <a:gd name="connsiteY5" fmla="*/ 2155036 h 2158342"/>
                <a:gd name="connsiteX6" fmla="*/ 4022050 w 4250373"/>
                <a:gd name="connsiteY6" fmla="*/ 1594966 h 2158342"/>
                <a:gd name="connsiteX7" fmla="*/ 4036020 w 4250373"/>
                <a:gd name="connsiteY7" fmla="*/ 660246 h 2158342"/>
                <a:gd name="connsiteX0" fmla="*/ 4050009 w 4230148"/>
                <a:gd name="connsiteY0" fmla="*/ 660246 h 2048698"/>
                <a:gd name="connsiteX1" fmla="*/ 2698729 w 4230148"/>
                <a:gd name="connsiteY1" fmla="*/ 20166 h 2048698"/>
                <a:gd name="connsiteX2" fmla="*/ 895329 w 4230148"/>
                <a:gd name="connsiteY2" fmla="*/ 236066 h 2048698"/>
                <a:gd name="connsiteX3" fmla="*/ 45699 w 4230148"/>
                <a:gd name="connsiteY3" fmla="*/ 986636 h 2048698"/>
                <a:gd name="connsiteX4" fmla="*/ 359389 w 4230148"/>
                <a:gd name="connsiteY4" fmla="*/ 1786736 h 2048698"/>
                <a:gd name="connsiteX5" fmla="*/ 2395199 w 4230148"/>
                <a:gd name="connsiteY5" fmla="*/ 2043276 h 2048698"/>
                <a:gd name="connsiteX6" fmla="*/ 4036039 w 4230148"/>
                <a:gd name="connsiteY6" fmla="*/ 1594966 h 2048698"/>
                <a:gd name="connsiteX7" fmla="*/ 4050009 w 4230148"/>
                <a:gd name="connsiteY7" fmla="*/ 660246 h 2048698"/>
                <a:gd name="connsiteX0" fmla="*/ 4145687 w 4325826"/>
                <a:gd name="connsiteY0" fmla="*/ 659937 h 2048509"/>
                <a:gd name="connsiteX1" fmla="*/ 2794407 w 4325826"/>
                <a:gd name="connsiteY1" fmla="*/ 19857 h 2048509"/>
                <a:gd name="connsiteX2" fmla="*/ 991007 w 4325826"/>
                <a:gd name="connsiteY2" fmla="*/ 235757 h 2048509"/>
                <a:gd name="connsiteX3" fmla="*/ 29617 w 4325826"/>
                <a:gd name="connsiteY3" fmla="*/ 966007 h 2048509"/>
                <a:gd name="connsiteX4" fmla="*/ 455067 w 4325826"/>
                <a:gd name="connsiteY4" fmla="*/ 1786427 h 2048509"/>
                <a:gd name="connsiteX5" fmla="*/ 2490877 w 4325826"/>
                <a:gd name="connsiteY5" fmla="*/ 2042967 h 2048509"/>
                <a:gd name="connsiteX6" fmla="*/ 4131717 w 4325826"/>
                <a:gd name="connsiteY6" fmla="*/ 1594657 h 2048509"/>
                <a:gd name="connsiteX7" fmla="*/ 4145687 w 4325826"/>
                <a:gd name="connsiteY7" fmla="*/ 659937 h 2048509"/>
                <a:gd name="connsiteX0" fmla="*/ 4156603 w 4336742"/>
                <a:gd name="connsiteY0" fmla="*/ 659937 h 2082786"/>
                <a:gd name="connsiteX1" fmla="*/ 2805323 w 4336742"/>
                <a:gd name="connsiteY1" fmla="*/ 19857 h 2082786"/>
                <a:gd name="connsiteX2" fmla="*/ 1001923 w 4336742"/>
                <a:gd name="connsiteY2" fmla="*/ 235757 h 2082786"/>
                <a:gd name="connsiteX3" fmla="*/ 40533 w 4336742"/>
                <a:gd name="connsiteY3" fmla="*/ 966007 h 2082786"/>
                <a:gd name="connsiteX4" fmla="*/ 415183 w 4336742"/>
                <a:gd name="connsiteY4" fmla="*/ 1938827 h 2082786"/>
                <a:gd name="connsiteX5" fmla="*/ 2501793 w 4336742"/>
                <a:gd name="connsiteY5" fmla="*/ 2042967 h 2082786"/>
                <a:gd name="connsiteX6" fmla="*/ 4142633 w 4336742"/>
                <a:gd name="connsiteY6" fmla="*/ 1594657 h 2082786"/>
                <a:gd name="connsiteX7" fmla="*/ 4156603 w 4336742"/>
                <a:gd name="connsiteY7" fmla="*/ 659937 h 2082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36742" h="2082786">
                  <a:moveTo>
                    <a:pt x="4156603" y="659937"/>
                  </a:moveTo>
                  <a:cubicBezTo>
                    <a:pt x="3933718" y="397470"/>
                    <a:pt x="3331103" y="90554"/>
                    <a:pt x="2805323" y="19857"/>
                  </a:cubicBezTo>
                  <a:cubicBezTo>
                    <a:pt x="2279543" y="-50840"/>
                    <a:pt x="1462721" y="78065"/>
                    <a:pt x="1001923" y="235757"/>
                  </a:cubicBezTo>
                  <a:cubicBezTo>
                    <a:pt x="541125" y="393449"/>
                    <a:pt x="138323" y="682162"/>
                    <a:pt x="40533" y="966007"/>
                  </a:cubicBezTo>
                  <a:cubicBezTo>
                    <a:pt x="-57257" y="1249852"/>
                    <a:pt x="4973" y="1759334"/>
                    <a:pt x="415183" y="1938827"/>
                  </a:cubicBezTo>
                  <a:cubicBezTo>
                    <a:pt x="825393" y="2118320"/>
                    <a:pt x="1880551" y="2100329"/>
                    <a:pt x="2501793" y="2042967"/>
                  </a:cubicBezTo>
                  <a:cubicBezTo>
                    <a:pt x="3123035" y="1985605"/>
                    <a:pt x="3866831" y="1825162"/>
                    <a:pt x="4142633" y="1594657"/>
                  </a:cubicBezTo>
                  <a:cubicBezTo>
                    <a:pt x="4418435" y="1364152"/>
                    <a:pt x="4379488" y="922404"/>
                    <a:pt x="4156603" y="659937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E2E593-92BB-4500-BF90-30D78C605B13}"/>
                </a:ext>
              </a:extLst>
            </p:cNvPr>
            <p:cNvSpPr txBox="1"/>
            <p:nvPr/>
          </p:nvSpPr>
          <p:spPr>
            <a:xfrm>
              <a:off x="7259320" y="5099662"/>
              <a:ext cx="438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Environmental management</a:t>
              </a:r>
              <a:endParaRPr lang="en-GB" sz="2000" b="1" dirty="0"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97E880-371A-41A0-ABA6-6B640324CFC6}"/>
                </a:ext>
              </a:extLst>
            </p:cNvPr>
            <p:cNvSpPr txBox="1"/>
            <p:nvPr/>
          </p:nvSpPr>
          <p:spPr>
            <a:xfrm>
              <a:off x="7564120" y="5770124"/>
              <a:ext cx="292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Agricultural biocontrol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6CB0E3-0392-464A-B7F8-340AA6A64519}"/>
                </a:ext>
              </a:extLst>
            </p:cNvPr>
            <p:cNvSpPr txBox="1"/>
            <p:nvPr/>
          </p:nvSpPr>
          <p:spPr>
            <a:xfrm>
              <a:off x="8712200" y="4602387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Bioremediation</a:t>
              </a:r>
              <a:endParaRPr lang="en-GB" dirty="0"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8F48BB-CB0B-42D0-B391-3E3BBF7E66F0}"/>
              </a:ext>
            </a:extLst>
          </p:cNvPr>
          <p:cNvGrpSpPr/>
          <p:nvPr/>
        </p:nvGrpSpPr>
        <p:grpSpPr>
          <a:xfrm>
            <a:off x="177779" y="1286394"/>
            <a:ext cx="5819675" cy="2645138"/>
            <a:chOff x="224830" y="1177683"/>
            <a:chExt cx="5819675" cy="264513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E4A15A2-26A9-493A-8675-470F6F65ECAE}"/>
                </a:ext>
              </a:extLst>
            </p:cNvPr>
            <p:cNvSpPr/>
            <p:nvPr/>
          </p:nvSpPr>
          <p:spPr>
            <a:xfrm>
              <a:off x="224830" y="1177683"/>
              <a:ext cx="5312878" cy="2645138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  <a:gd name="connsiteX0" fmla="*/ 4776858 w 4991211"/>
                <a:gd name="connsiteY0" fmla="*/ 1710419 h 3208684"/>
                <a:gd name="connsiteX1" fmla="*/ 3425578 w 4991211"/>
                <a:gd name="connsiteY1" fmla="*/ 1070339 h 3208684"/>
                <a:gd name="connsiteX2" fmla="*/ 209938 w 4991211"/>
                <a:gd name="connsiteY2" fmla="*/ 16239 h 3208684"/>
                <a:gd name="connsiteX3" fmla="*/ 396628 w 4991211"/>
                <a:gd name="connsiteY3" fmla="*/ 1965689 h 3208684"/>
                <a:gd name="connsiteX4" fmla="*/ 1086238 w 4991211"/>
                <a:gd name="connsiteY4" fmla="*/ 2836909 h 3208684"/>
                <a:gd name="connsiteX5" fmla="*/ 2603888 w 4991211"/>
                <a:gd name="connsiteY5" fmla="*/ 3205209 h 3208684"/>
                <a:gd name="connsiteX6" fmla="*/ 4762888 w 4991211"/>
                <a:gd name="connsiteY6" fmla="*/ 2645139 h 3208684"/>
                <a:gd name="connsiteX7" fmla="*/ 4776858 w 4991211"/>
                <a:gd name="connsiteY7" fmla="*/ 1710419 h 3208684"/>
                <a:gd name="connsiteX0" fmla="*/ 4789580 w 4994391"/>
                <a:gd name="connsiteY0" fmla="*/ 1958454 h 3456719"/>
                <a:gd name="connsiteX1" fmla="*/ 3611020 w 4994391"/>
                <a:gd name="connsiteY1" fmla="*/ 200774 h 3456719"/>
                <a:gd name="connsiteX2" fmla="*/ 222660 w 4994391"/>
                <a:gd name="connsiteY2" fmla="*/ 264274 h 3456719"/>
                <a:gd name="connsiteX3" fmla="*/ 409350 w 4994391"/>
                <a:gd name="connsiteY3" fmla="*/ 2213724 h 3456719"/>
                <a:gd name="connsiteX4" fmla="*/ 1098960 w 4994391"/>
                <a:gd name="connsiteY4" fmla="*/ 3084944 h 3456719"/>
                <a:gd name="connsiteX5" fmla="*/ 2616610 w 4994391"/>
                <a:gd name="connsiteY5" fmla="*/ 3453244 h 3456719"/>
                <a:gd name="connsiteX6" fmla="*/ 4775610 w 4994391"/>
                <a:gd name="connsiteY6" fmla="*/ 2893174 h 3456719"/>
                <a:gd name="connsiteX7" fmla="*/ 4789580 w 4994391"/>
                <a:gd name="connsiteY7" fmla="*/ 1958454 h 3456719"/>
                <a:gd name="connsiteX0" fmla="*/ 4945968 w 5150779"/>
                <a:gd name="connsiteY0" fmla="*/ 1938346 h 3437772"/>
                <a:gd name="connsiteX1" fmla="*/ 3767408 w 5150779"/>
                <a:gd name="connsiteY1" fmla="*/ 180666 h 3437772"/>
                <a:gd name="connsiteX2" fmla="*/ 379048 w 5150779"/>
                <a:gd name="connsiteY2" fmla="*/ 244166 h 3437772"/>
                <a:gd name="connsiteX3" fmla="*/ 179658 w 5150779"/>
                <a:gd name="connsiteY3" fmla="*/ 1838016 h 3437772"/>
                <a:gd name="connsiteX4" fmla="*/ 1255348 w 5150779"/>
                <a:gd name="connsiteY4" fmla="*/ 3064836 h 3437772"/>
                <a:gd name="connsiteX5" fmla="*/ 2772998 w 5150779"/>
                <a:gd name="connsiteY5" fmla="*/ 3433136 h 3437772"/>
                <a:gd name="connsiteX6" fmla="*/ 4931998 w 5150779"/>
                <a:gd name="connsiteY6" fmla="*/ 2873066 h 3437772"/>
                <a:gd name="connsiteX7" fmla="*/ 4945968 w 5150779"/>
                <a:gd name="connsiteY7" fmla="*/ 1938346 h 3437772"/>
                <a:gd name="connsiteX0" fmla="*/ 4945968 w 4989559"/>
                <a:gd name="connsiteY0" fmla="*/ 1938346 h 3437772"/>
                <a:gd name="connsiteX1" fmla="*/ 3767408 w 4989559"/>
                <a:gd name="connsiteY1" fmla="*/ 180666 h 3437772"/>
                <a:gd name="connsiteX2" fmla="*/ 379048 w 4989559"/>
                <a:gd name="connsiteY2" fmla="*/ 244166 h 3437772"/>
                <a:gd name="connsiteX3" fmla="*/ 179658 w 4989559"/>
                <a:gd name="connsiteY3" fmla="*/ 1838016 h 3437772"/>
                <a:gd name="connsiteX4" fmla="*/ 1255348 w 4989559"/>
                <a:gd name="connsiteY4" fmla="*/ 3064836 h 3437772"/>
                <a:gd name="connsiteX5" fmla="*/ 2772998 w 4989559"/>
                <a:gd name="connsiteY5" fmla="*/ 3433136 h 3437772"/>
                <a:gd name="connsiteX6" fmla="*/ 4545918 w 4989559"/>
                <a:gd name="connsiteY6" fmla="*/ 2873066 h 3437772"/>
                <a:gd name="connsiteX7" fmla="*/ 4945968 w 4989559"/>
                <a:gd name="connsiteY7" fmla="*/ 1938346 h 3437772"/>
                <a:gd name="connsiteX0" fmla="*/ 4803728 w 4869778"/>
                <a:gd name="connsiteY0" fmla="*/ 1471921 h 3408227"/>
                <a:gd name="connsiteX1" fmla="*/ 3767408 w 4869778"/>
                <a:gd name="connsiteY1" fmla="*/ 151121 h 3408227"/>
                <a:gd name="connsiteX2" fmla="*/ 379048 w 4869778"/>
                <a:gd name="connsiteY2" fmla="*/ 214621 h 3408227"/>
                <a:gd name="connsiteX3" fmla="*/ 179658 w 4869778"/>
                <a:gd name="connsiteY3" fmla="*/ 1808471 h 3408227"/>
                <a:gd name="connsiteX4" fmla="*/ 1255348 w 4869778"/>
                <a:gd name="connsiteY4" fmla="*/ 3035291 h 3408227"/>
                <a:gd name="connsiteX5" fmla="*/ 2772998 w 4869778"/>
                <a:gd name="connsiteY5" fmla="*/ 3403591 h 3408227"/>
                <a:gd name="connsiteX6" fmla="*/ 4545918 w 4869778"/>
                <a:gd name="connsiteY6" fmla="*/ 2843521 h 3408227"/>
                <a:gd name="connsiteX7" fmla="*/ 4803728 w 4869778"/>
                <a:gd name="connsiteY7" fmla="*/ 1471921 h 3408227"/>
                <a:gd name="connsiteX0" fmla="*/ 4803728 w 4869044"/>
                <a:gd name="connsiteY0" fmla="*/ 1471921 h 3050127"/>
                <a:gd name="connsiteX1" fmla="*/ 3767408 w 4869044"/>
                <a:gd name="connsiteY1" fmla="*/ 151121 h 3050127"/>
                <a:gd name="connsiteX2" fmla="*/ 379048 w 4869044"/>
                <a:gd name="connsiteY2" fmla="*/ 214621 h 3050127"/>
                <a:gd name="connsiteX3" fmla="*/ 179658 w 4869044"/>
                <a:gd name="connsiteY3" fmla="*/ 1808471 h 3050127"/>
                <a:gd name="connsiteX4" fmla="*/ 1255348 w 4869044"/>
                <a:gd name="connsiteY4" fmla="*/ 3035291 h 3050127"/>
                <a:gd name="connsiteX5" fmla="*/ 2793318 w 4869044"/>
                <a:gd name="connsiteY5" fmla="*/ 2509511 h 3050127"/>
                <a:gd name="connsiteX6" fmla="*/ 4545918 w 4869044"/>
                <a:gd name="connsiteY6" fmla="*/ 2843521 h 3050127"/>
                <a:gd name="connsiteX7" fmla="*/ 4803728 w 4869044"/>
                <a:gd name="connsiteY7" fmla="*/ 1471921 h 3050127"/>
                <a:gd name="connsiteX0" fmla="*/ 4773608 w 4838924"/>
                <a:gd name="connsiteY0" fmla="*/ 1471921 h 2884602"/>
                <a:gd name="connsiteX1" fmla="*/ 3737288 w 4838924"/>
                <a:gd name="connsiteY1" fmla="*/ 151121 h 2884602"/>
                <a:gd name="connsiteX2" fmla="*/ 348928 w 4838924"/>
                <a:gd name="connsiteY2" fmla="*/ 214621 h 2884602"/>
                <a:gd name="connsiteX3" fmla="*/ 149538 w 4838924"/>
                <a:gd name="connsiteY3" fmla="*/ 1808471 h 2884602"/>
                <a:gd name="connsiteX4" fmla="*/ 707068 w 4838924"/>
                <a:gd name="connsiteY4" fmla="*/ 2344411 h 2884602"/>
                <a:gd name="connsiteX5" fmla="*/ 2763198 w 4838924"/>
                <a:gd name="connsiteY5" fmla="*/ 2509511 h 2884602"/>
                <a:gd name="connsiteX6" fmla="*/ 4515798 w 4838924"/>
                <a:gd name="connsiteY6" fmla="*/ 2843521 h 2884602"/>
                <a:gd name="connsiteX7" fmla="*/ 4773608 w 4838924"/>
                <a:gd name="connsiteY7" fmla="*/ 1471921 h 2884602"/>
                <a:gd name="connsiteX0" fmla="*/ 4773608 w 5000865"/>
                <a:gd name="connsiteY0" fmla="*/ 1471921 h 2536199"/>
                <a:gd name="connsiteX1" fmla="*/ 3737288 w 5000865"/>
                <a:gd name="connsiteY1" fmla="*/ 151121 h 2536199"/>
                <a:gd name="connsiteX2" fmla="*/ 348928 w 5000865"/>
                <a:gd name="connsiteY2" fmla="*/ 214621 h 2536199"/>
                <a:gd name="connsiteX3" fmla="*/ 149538 w 5000865"/>
                <a:gd name="connsiteY3" fmla="*/ 1808471 h 2536199"/>
                <a:gd name="connsiteX4" fmla="*/ 707068 w 5000865"/>
                <a:gd name="connsiteY4" fmla="*/ 2344411 h 2536199"/>
                <a:gd name="connsiteX5" fmla="*/ 2763198 w 5000865"/>
                <a:gd name="connsiteY5" fmla="*/ 2509511 h 2536199"/>
                <a:gd name="connsiteX6" fmla="*/ 4820598 w 5000865"/>
                <a:gd name="connsiteY6" fmla="*/ 1837681 h 2536199"/>
                <a:gd name="connsiteX7" fmla="*/ 4773608 w 5000865"/>
                <a:gd name="connsiteY7" fmla="*/ 1471921 h 2536199"/>
                <a:gd name="connsiteX0" fmla="*/ 4820598 w 4851241"/>
                <a:gd name="connsiteY0" fmla="*/ 1862339 h 2560857"/>
                <a:gd name="connsiteX1" fmla="*/ 3737288 w 4851241"/>
                <a:gd name="connsiteY1" fmla="*/ 175779 h 2560857"/>
                <a:gd name="connsiteX2" fmla="*/ 348928 w 4851241"/>
                <a:gd name="connsiteY2" fmla="*/ 239279 h 2560857"/>
                <a:gd name="connsiteX3" fmla="*/ 149538 w 4851241"/>
                <a:gd name="connsiteY3" fmla="*/ 1833129 h 2560857"/>
                <a:gd name="connsiteX4" fmla="*/ 707068 w 4851241"/>
                <a:gd name="connsiteY4" fmla="*/ 2369069 h 2560857"/>
                <a:gd name="connsiteX5" fmla="*/ 2763198 w 4851241"/>
                <a:gd name="connsiteY5" fmla="*/ 2534169 h 2560857"/>
                <a:gd name="connsiteX6" fmla="*/ 4820598 w 4851241"/>
                <a:gd name="connsiteY6" fmla="*/ 1862339 h 2560857"/>
                <a:gd name="connsiteX0" fmla="*/ 4749478 w 4783034"/>
                <a:gd name="connsiteY0" fmla="*/ 1840629 h 2560832"/>
                <a:gd name="connsiteX1" fmla="*/ 3737288 w 4783034"/>
                <a:gd name="connsiteY1" fmla="*/ 174389 h 2560832"/>
                <a:gd name="connsiteX2" fmla="*/ 348928 w 4783034"/>
                <a:gd name="connsiteY2" fmla="*/ 237889 h 2560832"/>
                <a:gd name="connsiteX3" fmla="*/ 149538 w 4783034"/>
                <a:gd name="connsiteY3" fmla="*/ 1831739 h 2560832"/>
                <a:gd name="connsiteX4" fmla="*/ 707068 w 4783034"/>
                <a:gd name="connsiteY4" fmla="*/ 2367679 h 2560832"/>
                <a:gd name="connsiteX5" fmla="*/ 2763198 w 4783034"/>
                <a:gd name="connsiteY5" fmla="*/ 2532779 h 2560832"/>
                <a:gd name="connsiteX6" fmla="*/ 4749478 w 4783034"/>
                <a:gd name="connsiteY6" fmla="*/ 1840629 h 2560832"/>
                <a:gd name="connsiteX0" fmla="*/ 4827976 w 5321663"/>
                <a:gd name="connsiteY0" fmla="*/ 1910297 h 2630500"/>
                <a:gd name="connsiteX1" fmla="*/ 4943546 w 5321663"/>
                <a:gd name="connsiteY1" fmla="*/ 142457 h 2630500"/>
                <a:gd name="connsiteX2" fmla="*/ 427426 w 5321663"/>
                <a:gd name="connsiteY2" fmla="*/ 307557 h 2630500"/>
                <a:gd name="connsiteX3" fmla="*/ 228036 w 5321663"/>
                <a:gd name="connsiteY3" fmla="*/ 1901407 h 2630500"/>
                <a:gd name="connsiteX4" fmla="*/ 785566 w 5321663"/>
                <a:gd name="connsiteY4" fmla="*/ 2437347 h 2630500"/>
                <a:gd name="connsiteX5" fmla="*/ 2841696 w 5321663"/>
                <a:gd name="connsiteY5" fmla="*/ 2602447 h 2630500"/>
                <a:gd name="connsiteX6" fmla="*/ 4827976 w 5321663"/>
                <a:gd name="connsiteY6" fmla="*/ 1910297 h 2630500"/>
                <a:gd name="connsiteX0" fmla="*/ 4705689 w 5199376"/>
                <a:gd name="connsiteY0" fmla="*/ 1935562 h 2721789"/>
                <a:gd name="connsiteX1" fmla="*/ 4821259 w 5199376"/>
                <a:gd name="connsiteY1" fmla="*/ 167722 h 2721789"/>
                <a:gd name="connsiteX2" fmla="*/ 305139 w 5199376"/>
                <a:gd name="connsiteY2" fmla="*/ 332822 h 2721789"/>
                <a:gd name="connsiteX3" fmla="*/ 663279 w 5199376"/>
                <a:gd name="connsiteY3" fmla="*/ 2462612 h 2721789"/>
                <a:gd name="connsiteX4" fmla="*/ 2719409 w 5199376"/>
                <a:gd name="connsiteY4" fmla="*/ 2627712 h 2721789"/>
                <a:gd name="connsiteX5" fmla="*/ 4705689 w 5199376"/>
                <a:gd name="connsiteY5" fmla="*/ 1935562 h 2721789"/>
                <a:gd name="connsiteX0" fmla="*/ 4819191 w 5312878"/>
                <a:gd name="connsiteY0" fmla="*/ 1926995 h 2645138"/>
                <a:gd name="connsiteX1" fmla="*/ 4934761 w 5312878"/>
                <a:gd name="connsiteY1" fmla="*/ 159155 h 2645138"/>
                <a:gd name="connsiteX2" fmla="*/ 418641 w 5312878"/>
                <a:gd name="connsiteY2" fmla="*/ 324255 h 2645138"/>
                <a:gd name="connsiteX3" fmla="*/ 471981 w 5312878"/>
                <a:gd name="connsiteY3" fmla="*/ 2281325 h 2645138"/>
                <a:gd name="connsiteX4" fmla="*/ 2832911 w 5312878"/>
                <a:gd name="connsiteY4" fmla="*/ 2619145 h 2645138"/>
                <a:gd name="connsiteX5" fmla="*/ 4819191 w 5312878"/>
                <a:gd name="connsiteY5" fmla="*/ 1926995 h 264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2878" h="2645138">
                  <a:moveTo>
                    <a:pt x="4819191" y="1926995"/>
                  </a:moveTo>
                  <a:cubicBezTo>
                    <a:pt x="5169499" y="1516997"/>
                    <a:pt x="5668186" y="426278"/>
                    <a:pt x="4934761" y="159155"/>
                  </a:cubicBezTo>
                  <a:cubicBezTo>
                    <a:pt x="4201336" y="-107968"/>
                    <a:pt x="1162438" y="-29440"/>
                    <a:pt x="418641" y="324255"/>
                  </a:cubicBezTo>
                  <a:cubicBezTo>
                    <a:pt x="-325156" y="677950"/>
                    <a:pt x="69603" y="1898843"/>
                    <a:pt x="471981" y="2281325"/>
                  </a:cubicBezTo>
                  <a:cubicBezTo>
                    <a:pt x="874359" y="2663807"/>
                    <a:pt x="2108376" y="2678200"/>
                    <a:pt x="2832911" y="2619145"/>
                  </a:cubicBezTo>
                  <a:cubicBezTo>
                    <a:pt x="3557446" y="2560090"/>
                    <a:pt x="4468883" y="2336993"/>
                    <a:pt x="4819191" y="1926995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7F84BB-2413-42A6-8602-8BFFE3A26AC6}"/>
                </a:ext>
              </a:extLst>
            </p:cNvPr>
            <p:cNvSpPr txBox="1"/>
            <p:nvPr/>
          </p:nvSpPr>
          <p:spPr>
            <a:xfrm>
              <a:off x="3614420" y="2224844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Food</a:t>
              </a:r>
              <a:endParaRPr lang="en-GB" sz="2000" b="1" dirty="0"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6A2CD3-CDE9-48CB-9F6E-DDF56454D3DC}"/>
                </a:ext>
              </a:extLst>
            </p:cNvPr>
            <p:cNvSpPr txBox="1"/>
            <p:nvPr/>
          </p:nvSpPr>
          <p:spPr>
            <a:xfrm>
              <a:off x="1759018" y="2342357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Edible fungi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998322-D743-417A-B2A9-2F45A0F594C0}"/>
                </a:ext>
              </a:extLst>
            </p:cNvPr>
            <p:cNvSpPr txBox="1"/>
            <p:nvPr/>
          </p:nvSpPr>
          <p:spPr>
            <a:xfrm>
              <a:off x="2860289" y="2930452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Meat substitutes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28A9F1-2C7B-466C-AAFA-CFF3988575D2}"/>
                </a:ext>
              </a:extLst>
            </p:cNvPr>
            <p:cNvSpPr txBox="1"/>
            <p:nvPr/>
          </p:nvSpPr>
          <p:spPr>
            <a:xfrm>
              <a:off x="4063305" y="156647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Dairy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220200-7718-402C-9E61-8127AAC783BD}"/>
                </a:ext>
              </a:extLst>
            </p:cNvPr>
            <p:cNvSpPr txBox="1"/>
            <p:nvPr/>
          </p:nvSpPr>
          <p:spPr>
            <a:xfrm>
              <a:off x="1021210" y="29411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Breadmaking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D5192B-88C5-4DC8-829D-F276DB453815}"/>
                </a:ext>
              </a:extLst>
            </p:cNvPr>
            <p:cNvSpPr txBox="1"/>
            <p:nvPr/>
          </p:nvSpPr>
          <p:spPr>
            <a:xfrm>
              <a:off x="2377645" y="1559142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Alcohol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902998-4F33-4156-8B77-A89FD28C8E78}"/>
                </a:ext>
              </a:extLst>
            </p:cNvPr>
            <p:cNvSpPr txBox="1"/>
            <p:nvPr/>
          </p:nvSpPr>
          <p:spPr>
            <a:xfrm>
              <a:off x="751091" y="1629049"/>
              <a:ext cx="1434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Soy sauce and miso</a:t>
              </a:r>
              <a:endParaRPr lang="en-GB" dirty="0"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D3540-9AF9-4050-8E6C-242ED19A82B5}"/>
              </a:ext>
            </a:extLst>
          </p:cNvPr>
          <p:cNvGrpSpPr/>
          <p:nvPr/>
        </p:nvGrpSpPr>
        <p:grpSpPr>
          <a:xfrm>
            <a:off x="650633" y="4049045"/>
            <a:ext cx="4609451" cy="2153299"/>
            <a:chOff x="650633" y="4049045"/>
            <a:chExt cx="4609451" cy="215329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679D630-91B8-441B-B47D-255176B2351C}"/>
                </a:ext>
              </a:extLst>
            </p:cNvPr>
            <p:cNvGrpSpPr/>
            <p:nvPr/>
          </p:nvGrpSpPr>
          <p:grpSpPr>
            <a:xfrm>
              <a:off x="650633" y="4049045"/>
              <a:ext cx="4609451" cy="2153299"/>
              <a:chOff x="650634" y="4255487"/>
              <a:chExt cx="4609451" cy="215329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05E3DBE-FB09-447E-9FFC-4333D2586A30}"/>
                  </a:ext>
                </a:extLst>
              </p:cNvPr>
              <p:cNvSpPr/>
              <p:nvPr/>
            </p:nvSpPr>
            <p:spPr>
              <a:xfrm>
                <a:off x="650634" y="4255487"/>
                <a:ext cx="4609451" cy="2153299"/>
              </a:xfrm>
              <a:custGeom>
                <a:avLst/>
                <a:gdLst>
                  <a:gd name="connsiteX0" fmla="*/ 2550160 w 3291840"/>
                  <a:gd name="connsiteY0" fmla="*/ 721360 h 2387600"/>
                  <a:gd name="connsiteX1" fmla="*/ 2550160 w 3291840"/>
                  <a:gd name="connsiteY1" fmla="*/ 721360 h 2387600"/>
                  <a:gd name="connsiteX2" fmla="*/ 1341120 w 3291840"/>
                  <a:gd name="connsiteY2" fmla="*/ 0 h 2387600"/>
                  <a:gd name="connsiteX3" fmla="*/ 0 w 3291840"/>
                  <a:gd name="connsiteY3" fmla="*/ 304800 h 2387600"/>
                  <a:gd name="connsiteX4" fmla="*/ 162560 w 3291840"/>
                  <a:gd name="connsiteY4" fmla="*/ 1838960 h 2387600"/>
                  <a:gd name="connsiteX5" fmla="*/ 1158240 w 3291840"/>
                  <a:gd name="connsiteY5" fmla="*/ 1574800 h 2387600"/>
                  <a:gd name="connsiteX6" fmla="*/ 2763520 w 3291840"/>
                  <a:gd name="connsiteY6" fmla="*/ 2387600 h 2387600"/>
                  <a:gd name="connsiteX7" fmla="*/ 3291840 w 3291840"/>
                  <a:gd name="connsiteY7" fmla="*/ 1767840 h 2387600"/>
                  <a:gd name="connsiteX8" fmla="*/ 2550160 w 3291840"/>
                  <a:gd name="connsiteY8" fmla="*/ 721360 h 2387600"/>
                  <a:gd name="connsiteX0" fmla="*/ 2866879 w 3608559"/>
                  <a:gd name="connsiteY0" fmla="*/ 721360 h 2387600"/>
                  <a:gd name="connsiteX1" fmla="*/ 2866879 w 3608559"/>
                  <a:gd name="connsiteY1" fmla="*/ 721360 h 2387600"/>
                  <a:gd name="connsiteX2" fmla="*/ 1657839 w 3608559"/>
                  <a:gd name="connsiteY2" fmla="*/ 0 h 2387600"/>
                  <a:gd name="connsiteX3" fmla="*/ 316719 w 3608559"/>
                  <a:gd name="connsiteY3" fmla="*/ 304800 h 2387600"/>
                  <a:gd name="connsiteX4" fmla="*/ 1759 w 3608559"/>
                  <a:gd name="connsiteY4" fmla="*/ 1117600 h 2387600"/>
                  <a:gd name="connsiteX5" fmla="*/ 479279 w 3608559"/>
                  <a:gd name="connsiteY5" fmla="*/ 1838960 h 2387600"/>
                  <a:gd name="connsiteX6" fmla="*/ 1474959 w 3608559"/>
                  <a:gd name="connsiteY6" fmla="*/ 1574800 h 2387600"/>
                  <a:gd name="connsiteX7" fmla="*/ 3080239 w 3608559"/>
                  <a:gd name="connsiteY7" fmla="*/ 2387600 h 2387600"/>
                  <a:gd name="connsiteX8" fmla="*/ 3608559 w 3608559"/>
                  <a:gd name="connsiteY8" fmla="*/ 1767840 h 2387600"/>
                  <a:gd name="connsiteX9" fmla="*/ 2866879 w 3608559"/>
                  <a:gd name="connsiteY9" fmla="*/ 721360 h 2387600"/>
                  <a:gd name="connsiteX0" fmla="*/ 2866879 w 3608559"/>
                  <a:gd name="connsiteY0" fmla="*/ 838931 h 2505171"/>
                  <a:gd name="connsiteX1" fmla="*/ 2866879 w 3608559"/>
                  <a:gd name="connsiteY1" fmla="*/ 838931 h 2505171"/>
                  <a:gd name="connsiteX2" fmla="*/ 1657839 w 3608559"/>
                  <a:gd name="connsiteY2" fmla="*/ 117571 h 2505171"/>
                  <a:gd name="connsiteX3" fmla="*/ 859010 w 3608559"/>
                  <a:gd name="connsiteY3" fmla="*/ 8351 h 2505171"/>
                  <a:gd name="connsiteX4" fmla="*/ 316719 w 3608559"/>
                  <a:gd name="connsiteY4" fmla="*/ 422371 h 2505171"/>
                  <a:gd name="connsiteX5" fmla="*/ 1759 w 3608559"/>
                  <a:gd name="connsiteY5" fmla="*/ 1235171 h 2505171"/>
                  <a:gd name="connsiteX6" fmla="*/ 479279 w 3608559"/>
                  <a:gd name="connsiteY6" fmla="*/ 1956531 h 2505171"/>
                  <a:gd name="connsiteX7" fmla="*/ 1474959 w 3608559"/>
                  <a:gd name="connsiteY7" fmla="*/ 1692371 h 2505171"/>
                  <a:gd name="connsiteX8" fmla="*/ 3080239 w 3608559"/>
                  <a:gd name="connsiteY8" fmla="*/ 2505171 h 2505171"/>
                  <a:gd name="connsiteX9" fmla="*/ 3608559 w 3608559"/>
                  <a:gd name="connsiteY9" fmla="*/ 1885411 h 2505171"/>
                  <a:gd name="connsiteX10" fmla="*/ 2866879 w 3608559"/>
                  <a:gd name="connsiteY10" fmla="*/ 838931 h 2505171"/>
                  <a:gd name="connsiteX0" fmla="*/ 2866879 w 3608559"/>
                  <a:gd name="connsiteY0" fmla="*/ 838931 h 2505171"/>
                  <a:gd name="connsiteX1" fmla="*/ 2866879 w 3608559"/>
                  <a:gd name="connsiteY1" fmla="*/ 838931 h 2505171"/>
                  <a:gd name="connsiteX2" fmla="*/ 2465560 w 3608559"/>
                  <a:gd name="connsiteY2" fmla="*/ 389352 h 2505171"/>
                  <a:gd name="connsiteX3" fmla="*/ 1657839 w 3608559"/>
                  <a:gd name="connsiteY3" fmla="*/ 117571 h 2505171"/>
                  <a:gd name="connsiteX4" fmla="*/ 859010 w 3608559"/>
                  <a:gd name="connsiteY4" fmla="*/ 8351 h 2505171"/>
                  <a:gd name="connsiteX5" fmla="*/ 316719 w 3608559"/>
                  <a:gd name="connsiteY5" fmla="*/ 422371 h 2505171"/>
                  <a:gd name="connsiteX6" fmla="*/ 1759 w 3608559"/>
                  <a:gd name="connsiteY6" fmla="*/ 1235171 h 2505171"/>
                  <a:gd name="connsiteX7" fmla="*/ 479279 w 3608559"/>
                  <a:gd name="connsiteY7" fmla="*/ 1956531 h 2505171"/>
                  <a:gd name="connsiteX8" fmla="*/ 1474959 w 3608559"/>
                  <a:gd name="connsiteY8" fmla="*/ 1692371 h 2505171"/>
                  <a:gd name="connsiteX9" fmla="*/ 3080239 w 3608559"/>
                  <a:gd name="connsiteY9" fmla="*/ 2505171 h 2505171"/>
                  <a:gd name="connsiteX10" fmla="*/ 3608559 w 3608559"/>
                  <a:gd name="connsiteY10" fmla="*/ 1885411 h 2505171"/>
                  <a:gd name="connsiteX11" fmla="*/ 2866879 w 3608559"/>
                  <a:gd name="connsiteY11" fmla="*/ 838931 h 2505171"/>
                  <a:gd name="connsiteX0" fmla="*/ 2866879 w 3608559"/>
                  <a:gd name="connsiteY0" fmla="*/ 838931 h 2505171"/>
                  <a:gd name="connsiteX1" fmla="*/ 2866879 w 3608559"/>
                  <a:gd name="connsiteY1" fmla="*/ 838931 h 2505171"/>
                  <a:gd name="connsiteX2" fmla="*/ 2465560 w 3608559"/>
                  <a:gd name="connsiteY2" fmla="*/ 389352 h 2505171"/>
                  <a:gd name="connsiteX3" fmla="*/ 1657839 w 3608559"/>
                  <a:gd name="connsiteY3" fmla="*/ 117571 h 2505171"/>
                  <a:gd name="connsiteX4" fmla="*/ 859010 w 3608559"/>
                  <a:gd name="connsiteY4" fmla="*/ 8351 h 2505171"/>
                  <a:gd name="connsiteX5" fmla="*/ 316719 w 3608559"/>
                  <a:gd name="connsiteY5" fmla="*/ 422371 h 2505171"/>
                  <a:gd name="connsiteX6" fmla="*/ 1759 w 3608559"/>
                  <a:gd name="connsiteY6" fmla="*/ 1235171 h 2505171"/>
                  <a:gd name="connsiteX7" fmla="*/ 555479 w 3608559"/>
                  <a:gd name="connsiteY7" fmla="*/ 1721581 h 2505171"/>
                  <a:gd name="connsiteX8" fmla="*/ 1474959 w 3608559"/>
                  <a:gd name="connsiteY8" fmla="*/ 1692371 h 2505171"/>
                  <a:gd name="connsiteX9" fmla="*/ 3080239 w 3608559"/>
                  <a:gd name="connsiteY9" fmla="*/ 2505171 h 2505171"/>
                  <a:gd name="connsiteX10" fmla="*/ 3608559 w 3608559"/>
                  <a:gd name="connsiteY10" fmla="*/ 1885411 h 2505171"/>
                  <a:gd name="connsiteX11" fmla="*/ 2866879 w 3608559"/>
                  <a:gd name="connsiteY11" fmla="*/ 838931 h 2505171"/>
                  <a:gd name="connsiteX0" fmla="*/ 2753296 w 3494976"/>
                  <a:gd name="connsiteY0" fmla="*/ 838931 h 2505171"/>
                  <a:gd name="connsiteX1" fmla="*/ 2753296 w 3494976"/>
                  <a:gd name="connsiteY1" fmla="*/ 838931 h 2505171"/>
                  <a:gd name="connsiteX2" fmla="*/ 2351977 w 3494976"/>
                  <a:gd name="connsiteY2" fmla="*/ 389352 h 2505171"/>
                  <a:gd name="connsiteX3" fmla="*/ 1544256 w 3494976"/>
                  <a:gd name="connsiteY3" fmla="*/ 117571 h 2505171"/>
                  <a:gd name="connsiteX4" fmla="*/ 745427 w 3494976"/>
                  <a:gd name="connsiteY4" fmla="*/ 8351 h 2505171"/>
                  <a:gd name="connsiteX5" fmla="*/ 203136 w 3494976"/>
                  <a:gd name="connsiteY5" fmla="*/ 422371 h 2505171"/>
                  <a:gd name="connsiteX6" fmla="*/ 2476 w 3494976"/>
                  <a:gd name="connsiteY6" fmla="*/ 1165321 h 2505171"/>
                  <a:gd name="connsiteX7" fmla="*/ 441896 w 3494976"/>
                  <a:gd name="connsiteY7" fmla="*/ 1721581 h 2505171"/>
                  <a:gd name="connsiteX8" fmla="*/ 1361376 w 3494976"/>
                  <a:gd name="connsiteY8" fmla="*/ 1692371 h 2505171"/>
                  <a:gd name="connsiteX9" fmla="*/ 2966656 w 3494976"/>
                  <a:gd name="connsiteY9" fmla="*/ 2505171 h 2505171"/>
                  <a:gd name="connsiteX10" fmla="*/ 3494976 w 3494976"/>
                  <a:gd name="connsiteY10" fmla="*/ 1885411 h 2505171"/>
                  <a:gd name="connsiteX11" fmla="*/ 2753296 w 3494976"/>
                  <a:gd name="connsiteY11" fmla="*/ 838931 h 2505171"/>
                  <a:gd name="connsiteX0" fmla="*/ 2753296 w 3498903"/>
                  <a:gd name="connsiteY0" fmla="*/ 838931 h 2507113"/>
                  <a:gd name="connsiteX1" fmla="*/ 2753296 w 3498903"/>
                  <a:gd name="connsiteY1" fmla="*/ 838931 h 2507113"/>
                  <a:gd name="connsiteX2" fmla="*/ 2351977 w 3498903"/>
                  <a:gd name="connsiteY2" fmla="*/ 389352 h 2507113"/>
                  <a:gd name="connsiteX3" fmla="*/ 1544256 w 3498903"/>
                  <a:gd name="connsiteY3" fmla="*/ 117571 h 2507113"/>
                  <a:gd name="connsiteX4" fmla="*/ 745427 w 3498903"/>
                  <a:gd name="connsiteY4" fmla="*/ 8351 h 2507113"/>
                  <a:gd name="connsiteX5" fmla="*/ 203136 w 3498903"/>
                  <a:gd name="connsiteY5" fmla="*/ 422371 h 2507113"/>
                  <a:gd name="connsiteX6" fmla="*/ 2476 w 3498903"/>
                  <a:gd name="connsiteY6" fmla="*/ 1165321 h 2507113"/>
                  <a:gd name="connsiteX7" fmla="*/ 441896 w 3498903"/>
                  <a:gd name="connsiteY7" fmla="*/ 1721581 h 2507113"/>
                  <a:gd name="connsiteX8" fmla="*/ 1361376 w 3498903"/>
                  <a:gd name="connsiteY8" fmla="*/ 1692371 h 2507113"/>
                  <a:gd name="connsiteX9" fmla="*/ 2966656 w 3498903"/>
                  <a:gd name="connsiteY9" fmla="*/ 2505171 h 2507113"/>
                  <a:gd name="connsiteX10" fmla="*/ 3494976 w 3498903"/>
                  <a:gd name="connsiteY10" fmla="*/ 1885411 h 2507113"/>
                  <a:gd name="connsiteX11" fmla="*/ 2753296 w 3498903"/>
                  <a:gd name="connsiteY11" fmla="*/ 838931 h 2507113"/>
                  <a:gd name="connsiteX0" fmla="*/ 2753296 w 3498903"/>
                  <a:gd name="connsiteY0" fmla="*/ 838931 h 2507113"/>
                  <a:gd name="connsiteX1" fmla="*/ 2753296 w 3498903"/>
                  <a:gd name="connsiteY1" fmla="*/ 838931 h 2507113"/>
                  <a:gd name="connsiteX2" fmla="*/ 2351977 w 3498903"/>
                  <a:gd name="connsiteY2" fmla="*/ 389352 h 2507113"/>
                  <a:gd name="connsiteX3" fmla="*/ 1544256 w 3498903"/>
                  <a:gd name="connsiteY3" fmla="*/ 117571 h 2507113"/>
                  <a:gd name="connsiteX4" fmla="*/ 745427 w 3498903"/>
                  <a:gd name="connsiteY4" fmla="*/ 8351 h 2507113"/>
                  <a:gd name="connsiteX5" fmla="*/ 203136 w 3498903"/>
                  <a:gd name="connsiteY5" fmla="*/ 422371 h 2507113"/>
                  <a:gd name="connsiteX6" fmla="*/ 2476 w 3498903"/>
                  <a:gd name="connsiteY6" fmla="*/ 1165321 h 2507113"/>
                  <a:gd name="connsiteX7" fmla="*/ 441896 w 3498903"/>
                  <a:gd name="connsiteY7" fmla="*/ 1721581 h 2507113"/>
                  <a:gd name="connsiteX8" fmla="*/ 1361376 w 3498903"/>
                  <a:gd name="connsiteY8" fmla="*/ 1692371 h 2507113"/>
                  <a:gd name="connsiteX9" fmla="*/ 2966656 w 3498903"/>
                  <a:gd name="connsiteY9" fmla="*/ 2505171 h 2507113"/>
                  <a:gd name="connsiteX10" fmla="*/ 3494976 w 3498903"/>
                  <a:gd name="connsiteY10" fmla="*/ 1885411 h 2507113"/>
                  <a:gd name="connsiteX11" fmla="*/ 2753296 w 3498903"/>
                  <a:gd name="connsiteY11" fmla="*/ 838931 h 2507113"/>
                  <a:gd name="connsiteX0" fmla="*/ 2753296 w 3498903"/>
                  <a:gd name="connsiteY0" fmla="*/ 838931 h 2507113"/>
                  <a:gd name="connsiteX1" fmla="*/ 2753296 w 3498903"/>
                  <a:gd name="connsiteY1" fmla="*/ 838931 h 2507113"/>
                  <a:gd name="connsiteX2" fmla="*/ 2351977 w 3498903"/>
                  <a:gd name="connsiteY2" fmla="*/ 389352 h 2507113"/>
                  <a:gd name="connsiteX3" fmla="*/ 1544256 w 3498903"/>
                  <a:gd name="connsiteY3" fmla="*/ 117571 h 2507113"/>
                  <a:gd name="connsiteX4" fmla="*/ 745427 w 3498903"/>
                  <a:gd name="connsiteY4" fmla="*/ 8351 h 2507113"/>
                  <a:gd name="connsiteX5" fmla="*/ 203136 w 3498903"/>
                  <a:gd name="connsiteY5" fmla="*/ 422371 h 2507113"/>
                  <a:gd name="connsiteX6" fmla="*/ 2476 w 3498903"/>
                  <a:gd name="connsiteY6" fmla="*/ 1165321 h 2507113"/>
                  <a:gd name="connsiteX7" fmla="*/ 441896 w 3498903"/>
                  <a:gd name="connsiteY7" fmla="*/ 1721581 h 2507113"/>
                  <a:gd name="connsiteX8" fmla="*/ 1361376 w 3498903"/>
                  <a:gd name="connsiteY8" fmla="*/ 1692371 h 2507113"/>
                  <a:gd name="connsiteX9" fmla="*/ 2966656 w 3498903"/>
                  <a:gd name="connsiteY9" fmla="*/ 2505171 h 2507113"/>
                  <a:gd name="connsiteX10" fmla="*/ 3494976 w 3498903"/>
                  <a:gd name="connsiteY10" fmla="*/ 1885411 h 2507113"/>
                  <a:gd name="connsiteX11" fmla="*/ 2753296 w 3498903"/>
                  <a:gd name="connsiteY11" fmla="*/ 838931 h 2507113"/>
                  <a:gd name="connsiteX0" fmla="*/ 2798915 w 3544522"/>
                  <a:gd name="connsiteY0" fmla="*/ 838931 h 2507113"/>
                  <a:gd name="connsiteX1" fmla="*/ 2798915 w 3544522"/>
                  <a:gd name="connsiteY1" fmla="*/ 838931 h 2507113"/>
                  <a:gd name="connsiteX2" fmla="*/ 2397596 w 3544522"/>
                  <a:gd name="connsiteY2" fmla="*/ 389352 h 2507113"/>
                  <a:gd name="connsiteX3" fmla="*/ 1589875 w 3544522"/>
                  <a:gd name="connsiteY3" fmla="*/ 117571 h 2507113"/>
                  <a:gd name="connsiteX4" fmla="*/ 791046 w 3544522"/>
                  <a:gd name="connsiteY4" fmla="*/ 8351 h 2507113"/>
                  <a:gd name="connsiteX5" fmla="*/ 248755 w 3544522"/>
                  <a:gd name="connsiteY5" fmla="*/ 422371 h 2507113"/>
                  <a:gd name="connsiteX6" fmla="*/ 48095 w 3544522"/>
                  <a:gd name="connsiteY6" fmla="*/ 1165321 h 2507113"/>
                  <a:gd name="connsiteX7" fmla="*/ 487515 w 3544522"/>
                  <a:gd name="connsiteY7" fmla="*/ 1721581 h 2507113"/>
                  <a:gd name="connsiteX8" fmla="*/ 1406995 w 3544522"/>
                  <a:gd name="connsiteY8" fmla="*/ 1692371 h 2507113"/>
                  <a:gd name="connsiteX9" fmla="*/ 3012275 w 3544522"/>
                  <a:gd name="connsiteY9" fmla="*/ 2505171 h 2507113"/>
                  <a:gd name="connsiteX10" fmla="*/ 3540595 w 3544522"/>
                  <a:gd name="connsiteY10" fmla="*/ 1885411 h 2507113"/>
                  <a:gd name="connsiteX11" fmla="*/ 2798915 w 3544522"/>
                  <a:gd name="connsiteY11" fmla="*/ 838931 h 2507113"/>
                  <a:gd name="connsiteX0" fmla="*/ 2762591 w 3508198"/>
                  <a:gd name="connsiteY0" fmla="*/ 838931 h 2507113"/>
                  <a:gd name="connsiteX1" fmla="*/ 2762591 w 3508198"/>
                  <a:gd name="connsiteY1" fmla="*/ 838931 h 2507113"/>
                  <a:gd name="connsiteX2" fmla="*/ 2361272 w 3508198"/>
                  <a:gd name="connsiteY2" fmla="*/ 389352 h 2507113"/>
                  <a:gd name="connsiteX3" fmla="*/ 1553551 w 3508198"/>
                  <a:gd name="connsiteY3" fmla="*/ 117571 h 2507113"/>
                  <a:gd name="connsiteX4" fmla="*/ 754722 w 3508198"/>
                  <a:gd name="connsiteY4" fmla="*/ 8351 h 2507113"/>
                  <a:gd name="connsiteX5" fmla="*/ 212431 w 3508198"/>
                  <a:gd name="connsiteY5" fmla="*/ 422371 h 2507113"/>
                  <a:gd name="connsiteX6" fmla="*/ 11771 w 3508198"/>
                  <a:gd name="connsiteY6" fmla="*/ 1165321 h 2507113"/>
                  <a:gd name="connsiteX7" fmla="*/ 451191 w 3508198"/>
                  <a:gd name="connsiteY7" fmla="*/ 1721581 h 2507113"/>
                  <a:gd name="connsiteX8" fmla="*/ 1370671 w 3508198"/>
                  <a:gd name="connsiteY8" fmla="*/ 1692371 h 2507113"/>
                  <a:gd name="connsiteX9" fmla="*/ 2975951 w 3508198"/>
                  <a:gd name="connsiteY9" fmla="*/ 2505171 h 2507113"/>
                  <a:gd name="connsiteX10" fmla="*/ 3504271 w 3508198"/>
                  <a:gd name="connsiteY10" fmla="*/ 1885411 h 2507113"/>
                  <a:gd name="connsiteX11" fmla="*/ 2762591 w 3508198"/>
                  <a:gd name="connsiteY11" fmla="*/ 838931 h 2507113"/>
                  <a:gd name="connsiteX0" fmla="*/ 2762591 w 3508198"/>
                  <a:gd name="connsiteY0" fmla="*/ 880746 h 2548928"/>
                  <a:gd name="connsiteX1" fmla="*/ 2762591 w 3508198"/>
                  <a:gd name="connsiteY1" fmla="*/ 880746 h 2548928"/>
                  <a:gd name="connsiteX2" fmla="*/ 2361272 w 3508198"/>
                  <a:gd name="connsiteY2" fmla="*/ 431167 h 2548928"/>
                  <a:gd name="connsiteX3" fmla="*/ 1553551 w 3508198"/>
                  <a:gd name="connsiteY3" fmla="*/ 159386 h 2548928"/>
                  <a:gd name="connsiteX4" fmla="*/ 754722 w 3508198"/>
                  <a:gd name="connsiteY4" fmla="*/ 50166 h 2548928"/>
                  <a:gd name="connsiteX5" fmla="*/ 212431 w 3508198"/>
                  <a:gd name="connsiteY5" fmla="*/ 464186 h 2548928"/>
                  <a:gd name="connsiteX6" fmla="*/ 11771 w 3508198"/>
                  <a:gd name="connsiteY6" fmla="*/ 1207136 h 2548928"/>
                  <a:gd name="connsiteX7" fmla="*/ 451191 w 3508198"/>
                  <a:gd name="connsiteY7" fmla="*/ 1763396 h 2548928"/>
                  <a:gd name="connsiteX8" fmla="*/ 1370671 w 3508198"/>
                  <a:gd name="connsiteY8" fmla="*/ 1734186 h 2548928"/>
                  <a:gd name="connsiteX9" fmla="*/ 2975951 w 3508198"/>
                  <a:gd name="connsiteY9" fmla="*/ 2546986 h 2548928"/>
                  <a:gd name="connsiteX10" fmla="*/ 3504271 w 3508198"/>
                  <a:gd name="connsiteY10" fmla="*/ 1927226 h 2548928"/>
                  <a:gd name="connsiteX11" fmla="*/ 2762591 w 3508198"/>
                  <a:gd name="connsiteY11" fmla="*/ 880746 h 2548928"/>
                  <a:gd name="connsiteX0" fmla="*/ 2762591 w 3508198"/>
                  <a:gd name="connsiteY0" fmla="*/ 847762 h 2515944"/>
                  <a:gd name="connsiteX1" fmla="*/ 2762591 w 3508198"/>
                  <a:gd name="connsiteY1" fmla="*/ 847762 h 2515944"/>
                  <a:gd name="connsiteX2" fmla="*/ 2361272 w 3508198"/>
                  <a:gd name="connsiteY2" fmla="*/ 398183 h 2515944"/>
                  <a:gd name="connsiteX3" fmla="*/ 1553551 w 3508198"/>
                  <a:gd name="connsiteY3" fmla="*/ 126402 h 2515944"/>
                  <a:gd name="connsiteX4" fmla="*/ 754722 w 3508198"/>
                  <a:gd name="connsiteY4" fmla="*/ 17182 h 2515944"/>
                  <a:gd name="connsiteX5" fmla="*/ 212431 w 3508198"/>
                  <a:gd name="connsiteY5" fmla="*/ 431202 h 2515944"/>
                  <a:gd name="connsiteX6" fmla="*/ 11771 w 3508198"/>
                  <a:gd name="connsiteY6" fmla="*/ 1174152 h 2515944"/>
                  <a:gd name="connsiteX7" fmla="*/ 451191 w 3508198"/>
                  <a:gd name="connsiteY7" fmla="*/ 1730412 h 2515944"/>
                  <a:gd name="connsiteX8" fmla="*/ 1370671 w 3508198"/>
                  <a:gd name="connsiteY8" fmla="*/ 1701202 h 2515944"/>
                  <a:gd name="connsiteX9" fmla="*/ 2975951 w 3508198"/>
                  <a:gd name="connsiteY9" fmla="*/ 2514002 h 2515944"/>
                  <a:gd name="connsiteX10" fmla="*/ 3504271 w 3508198"/>
                  <a:gd name="connsiteY10" fmla="*/ 1894242 h 2515944"/>
                  <a:gd name="connsiteX11" fmla="*/ 2762591 w 3508198"/>
                  <a:gd name="connsiteY11" fmla="*/ 847762 h 2515944"/>
                  <a:gd name="connsiteX0" fmla="*/ 2762591 w 3508198"/>
                  <a:gd name="connsiteY0" fmla="*/ 847762 h 2515944"/>
                  <a:gd name="connsiteX1" fmla="*/ 2762591 w 3508198"/>
                  <a:gd name="connsiteY1" fmla="*/ 847762 h 2515944"/>
                  <a:gd name="connsiteX2" fmla="*/ 2361272 w 3508198"/>
                  <a:gd name="connsiteY2" fmla="*/ 398183 h 2515944"/>
                  <a:gd name="connsiteX3" fmla="*/ 1553551 w 3508198"/>
                  <a:gd name="connsiteY3" fmla="*/ 126402 h 2515944"/>
                  <a:gd name="connsiteX4" fmla="*/ 754722 w 3508198"/>
                  <a:gd name="connsiteY4" fmla="*/ 17182 h 2515944"/>
                  <a:gd name="connsiteX5" fmla="*/ 212431 w 3508198"/>
                  <a:gd name="connsiteY5" fmla="*/ 431202 h 2515944"/>
                  <a:gd name="connsiteX6" fmla="*/ 11771 w 3508198"/>
                  <a:gd name="connsiteY6" fmla="*/ 1174152 h 2515944"/>
                  <a:gd name="connsiteX7" fmla="*/ 451191 w 3508198"/>
                  <a:gd name="connsiteY7" fmla="*/ 1730412 h 2515944"/>
                  <a:gd name="connsiteX8" fmla="*/ 1370671 w 3508198"/>
                  <a:gd name="connsiteY8" fmla="*/ 1701202 h 2515944"/>
                  <a:gd name="connsiteX9" fmla="*/ 2975951 w 3508198"/>
                  <a:gd name="connsiteY9" fmla="*/ 2514002 h 2515944"/>
                  <a:gd name="connsiteX10" fmla="*/ 3504271 w 3508198"/>
                  <a:gd name="connsiteY10" fmla="*/ 1894242 h 2515944"/>
                  <a:gd name="connsiteX11" fmla="*/ 2762591 w 3508198"/>
                  <a:gd name="connsiteY11" fmla="*/ 847762 h 2515944"/>
                  <a:gd name="connsiteX0" fmla="*/ 2762591 w 3508198"/>
                  <a:gd name="connsiteY0" fmla="*/ 847762 h 2515944"/>
                  <a:gd name="connsiteX1" fmla="*/ 2762591 w 3508198"/>
                  <a:gd name="connsiteY1" fmla="*/ 847762 h 2515944"/>
                  <a:gd name="connsiteX2" fmla="*/ 2361272 w 3508198"/>
                  <a:gd name="connsiteY2" fmla="*/ 398183 h 2515944"/>
                  <a:gd name="connsiteX3" fmla="*/ 1553551 w 3508198"/>
                  <a:gd name="connsiteY3" fmla="*/ 126402 h 2515944"/>
                  <a:gd name="connsiteX4" fmla="*/ 754722 w 3508198"/>
                  <a:gd name="connsiteY4" fmla="*/ 17182 h 2515944"/>
                  <a:gd name="connsiteX5" fmla="*/ 212431 w 3508198"/>
                  <a:gd name="connsiteY5" fmla="*/ 431202 h 2515944"/>
                  <a:gd name="connsiteX6" fmla="*/ 11771 w 3508198"/>
                  <a:gd name="connsiteY6" fmla="*/ 1174152 h 2515944"/>
                  <a:gd name="connsiteX7" fmla="*/ 451191 w 3508198"/>
                  <a:gd name="connsiteY7" fmla="*/ 1730412 h 2515944"/>
                  <a:gd name="connsiteX8" fmla="*/ 1370671 w 3508198"/>
                  <a:gd name="connsiteY8" fmla="*/ 1701202 h 2515944"/>
                  <a:gd name="connsiteX9" fmla="*/ 2975951 w 3508198"/>
                  <a:gd name="connsiteY9" fmla="*/ 2514002 h 2515944"/>
                  <a:gd name="connsiteX10" fmla="*/ 3504271 w 3508198"/>
                  <a:gd name="connsiteY10" fmla="*/ 1894242 h 2515944"/>
                  <a:gd name="connsiteX11" fmla="*/ 2762591 w 3508198"/>
                  <a:gd name="connsiteY11" fmla="*/ 847762 h 2515944"/>
                  <a:gd name="connsiteX0" fmla="*/ 2762591 w 3578532"/>
                  <a:gd name="connsiteY0" fmla="*/ 847762 h 2516350"/>
                  <a:gd name="connsiteX1" fmla="*/ 2762591 w 3578532"/>
                  <a:gd name="connsiteY1" fmla="*/ 847762 h 2516350"/>
                  <a:gd name="connsiteX2" fmla="*/ 2361272 w 3578532"/>
                  <a:gd name="connsiteY2" fmla="*/ 398183 h 2516350"/>
                  <a:gd name="connsiteX3" fmla="*/ 1553551 w 3578532"/>
                  <a:gd name="connsiteY3" fmla="*/ 126402 h 2516350"/>
                  <a:gd name="connsiteX4" fmla="*/ 754722 w 3578532"/>
                  <a:gd name="connsiteY4" fmla="*/ 17182 h 2516350"/>
                  <a:gd name="connsiteX5" fmla="*/ 212431 w 3578532"/>
                  <a:gd name="connsiteY5" fmla="*/ 431202 h 2516350"/>
                  <a:gd name="connsiteX6" fmla="*/ 11771 w 3578532"/>
                  <a:gd name="connsiteY6" fmla="*/ 1174152 h 2516350"/>
                  <a:gd name="connsiteX7" fmla="*/ 451191 w 3578532"/>
                  <a:gd name="connsiteY7" fmla="*/ 1730412 h 2516350"/>
                  <a:gd name="connsiteX8" fmla="*/ 1370671 w 3578532"/>
                  <a:gd name="connsiteY8" fmla="*/ 1701202 h 2516350"/>
                  <a:gd name="connsiteX9" fmla="*/ 2975951 w 3578532"/>
                  <a:gd name="connsiteY9" fmla="*/ 2514002 h 2516350"/>
                  <a:gd name="connsiteX10" fmla="*/ 3504271 w 3578532"/>
                  <a:gd name="connsiteY10" fmla="*/ 1894242 h 2516350"/>
                  <a:gd name="connsiteX11" fmla="*/ 2762591 w 3578532"/>
                  <a:gd name="connsiteY11" fmla="*/ 847762 h 2516350"/>
                  <a:gd name="connsiteX0" fmla="*/ 2776958 w 3592899"/>
                  <a:gd name="connsiteY0" fmla="*/ 847762 h 2516350"/>
                  <a:gd name="connsiteX1" fmla="*/ 2776958 w 3592899"/>
                  <a:gd name="connsiteY1" fmla="*/ 847762 h 2516350"/>
                  <a:gd name="connsiteX2" fmla="*/ 2375639 w 3592899"/>
                  <a:gd name="connsiteY2" fmla="*/ 398183 h 2516350"/>
                  <a:gd name="connsiteX3" fmla="*/ 1567918 w 3592899"/>
                  <a:gd name="connsiteY3" fmla="*/ 126402 h 2516350"/>
                  <a:gd name="connsiteX4" fmla="*/ 769089 w 3592899"/>
                  <a:gd name="connsiteY4" fmla="*/ 17182 h 2516350"/>
                  <a:gd name="connsiteX5" fmla="*/ 226798 w 3592899"/>
                  <a:gd name="connsiteY5" fmla="*/ 431202 h 2516350"/>
                  <a:gd name="connsiteX6" fmla="*/ 26138 w 3592899"/>
                  <a:gd name="connsiteY6" fmla="*/ 1174152 h 2516350"/>
                  <a:gd name="connsiteX7" fmla="*/ 681458 w 3592899"/>
                  <a:gd name="connsiteY7" fmla="*/ 1730412 h 2516350"/>
                  <a:gd name="connsiteX8" fmla="*/ 1385038 w 3592899"/>
                  <a:gd name="connsiteY8" fmla="*/ 1701202 h 2516350"/>
                  <a:gd name="connsiteX9" fmla="*/ 2990318 w 3592899"/>
                  <a:gd name="connsiteY9" fmla="*/ 2514002 h 2516350"/>
                  <a:gd name="connsiteX10" fmla="*/ 3518638 w 3592899"/>
                  <a:gd name="connsiteY10" fmla="*/ 1894242 h 2516350"/>
                  <a:gd name="connsiteX11" fmla="*/ 2776958 w 3592899"/>
                  <a:gd name="connsiteY11" fmla="*/ 847762 h 2516350"/>
                  <a:gd name="connsiteX0" fmla="*/ 2772868 w 3588809"/>
                  <a:gd name="connsiteY0" fmla="*/ 775032 h 2443620"/>
                  <a:gd name="connsiteX1" fmla="*/ 2772868 w 3588809"/>
                  <a:gd name="connsiteY1" fmla="*/ 775032 h 2443620"/>
                  <a:gd name="connsiteX2" fmla="*/ 2371549 w 3588809"/>
                  <a:gd name="connsiteY2" fmla="*/ 325453 h 2443620"/>
                  <a:gd name="connsiteX3" fmla="*/ 1563828 w 3588809"/>
                  <a:gd name="connsiteY3" fmla="*/ 53672 h 2443620"/>
                  <a:gd name="connsiteX4" fmla="*/ 885649 w 3588809"/>
                  <a:gd name="connsiteY4" fmla="*/ 27002 h 2443620"/>
                  <a:gd name="connsiteX5" fmla="*/ 222708 w 3588809"/>
                  <a:gd name="connsiteY5" fmla="*/ 358472 h 2443620"/>
                  <a:gd name="connsiteX6" fmla="*/ 22048 w 3588809"/>
                  <a:gd name="connsiteY6" fmla="*/ 1101422 h 2443620"/>
                  <a:gd name="connsiteX7" fmla="*/ 677368 w 3588809"/>
                  <a:gd name="connsiteY7" fmla="*/ 1657682 h 2443620"/>
                  <a:gd name="connsiteX8" fmla="*/ 1380948 w 3588809"/>
                  <a:gd name="connsiteY8" fmla="*/ 1628472 h 2443620"/>
                  <a:gd name="connsiteX9" fmla="*/ 2986228 w 3588809"/>
                  <a:gd name="connsiteY9" fmla="*/ 2441272 h 2443620"/>
                  <a:gd name="connsiteX10" fmla="*/ 3514548 w 3588809"/>
                  <a:gd name="connsiteY10" fmla="*/ 1821512 h 2443620"/>
                  <a:gd name="connsiteX11" fmla="*/ 2772868 w 3588809"/>
                  <a:gd name="connsiteY11" fmla="*/ 775032 h 2443620"/>
                  <a:gd name="connsiteX0" fmla="*/ 2789644 w 3605585"/>
                  <a:gd name="connsiteY0" fmla="*/ 721480 h 2390068"/>
                  <a:gd name="connsiteX1" fmla="*/ 2789644 w 3605585"/>
                  <a:gd name="connsiteY1" fmla="*/ 721480 h 2390068"/>
                  <a:gd name="connsiteX2" fmla="*/ 2388325 w 3605585"/>
                  <a:gd name="connsiteY2" fmla="*/ 271901 h 2390068"/>
                  <a:gd name="connsiteX3" fmla="*/ 1580604 w 3605585"/>
                  <a:gd name="connsiteY3" fmla="*/ 120 h 2390068"/>
                  <a:gd name="connsiteX4" fmla="*/ 239484 w 3605585"/>
                  <a:gd name="connsiteY4" fmla="*/ 304920 h 2390068"/>
                  <a:gd name="connsiteX5" fmla="*/ 38824 w 3605585"/>
                  <a:gd name="connsiteY5" fmla="*/ 1047870 h 2390068"/>
                  <a:gd name="connsiteX6" fmla="*/ 694144 w 3605585"/>
                  <a:gd name="connsiteY6" fmla="*/ 1604130 h 2390068"/>
                  <a:gd name="connsiteX7" fmla="*/ 1397724 w 3605585"/>
                  <a:gd name="connsiteY7" fmla="*/ 1574920 h 2390068"/>
                  <a:gd name="connsiteX8" fmla="*/ 3003004 w 3605585"/>
                  <a:gd name="connsiteY8" fmla="*/ 2387720 h 2390068"/>
                  <a:gd name="connsiteX9" fmla="*/ 3531324 w 3605585"/>
                  <a:gd name="connsiteY9" fmla="*/ 1767960 h 2390068"/>
                  <a:gd name="connsiteX10" fmla="*/ 2789644 w 3605585"/>
                  <a:gd name="connsiteY10" fmla="*/ 721480 h 2390068"/>
                  <a:gd name="connsiteX0" fmla="*/ 2751857 w 3567798"/>
                  <a:gd name="connsiteY0" fmla="*/ 722417 h 2391005"/>
                  <a:gd name="connsiteX1" fmla="*/ 2751857 w 3567798"/>
                  <a:gd name="connsiteY1" fmla="*/ 722417 h 2391005"/>
                  <a:gd name="connsiteX2" fmla="*/ 2350538 w 3567798"/>
                  <a:gd name="connsiteY2" fmla="*/ 272838 h 2391005"/>
                  <a:gd name="connsiteX3" fmla="*/ 1542817 w 3567798"/>
                  <a:gd name="connsiteY3" fmla="*/ 1057 h 2391005"/>
                  <a:gd name="connsiteX4" fmla="*/ 531897 w 3567798"/>
                  <a:gd name="connsiteY4" fmla="*/ 216957 h 2391005"/>
                  <a:gd name="connsiteX5" fmla="*/ 1037 w 3567798"/>
                  <a:gd name="connsiteY5" fmla="*/ 1048807 h 2391005"/>
                  <a:gd name="connsiteX6" fmla="*/ 656357 w 3567798"/>
                  <a:gd name="connsiteY6" fmla="*/ 1605067 h 2391005"/>
                  <a:gd name="connsiteX7" fmla="*/ 1359937 w 3567798"/>
                  <a:gd name="connsiteY7" fmla="*/ 1575857 h 2391005"/>
                  <a:gd name="connsiteX8" fmla="*/ 2965217 w 3567798"/>
                  <a:gd name="connsiteY8" fmla="*/ 2388657 h 2391005"/>
                  <a:gd name="connsiteX9" fmla="*/ 3493537 w 3567798"/>
                  <a:gd name="connsiteY9" fmla="*/ 1768897 h 2391005"/>
                  <a:gd name="connsiteX10" fmla="*/ 2751857 w 3567798"/>
                  <a:gd name="connsiteY10" fmla="*/ 722417 h 2391005"/>
                  <a:gd name="connsiteX0" fmla="*/ 2543579 w 3359520"/>
                  <a:gd name="connsiteY0" fmla="*/ 722300 h 2390888"/>
                  <a:gd name="connsiteX1" fmla="*/ 2543579 w 3359520"/>
                  <a:gd name="connsiteY1" fmla="*/ 722300 h 2390888"/>
                  <a:gd name="connsiteX2" fmla="*/ 2142260 w 3359520"/>
                  <a:gd name="connsiteY2" fmla="*/ 272721 h 2390888"/>
                  <a:gd name="connsiteX3" fmla="*/ 1334539 w 3359520"/>
                  <a:gd name="connsiteY3" fmla="*/ 940 h 2390888"/>
                  <a:gd name="connsiteX4" fmla="*/ 323619 w 3359520"/>
                  <a:gd name="connsiteY4" fmla="*/ 216840 h 2390888"/>
                  <a:gd name="connsiteX5" fmla="*/ 2309 w 3359520"/>
                  <a:gd name="connsiteY5" fmla="*/ 997890 h 2390888"/>
                  <a:gd name="connsiteX6" fmla="*/ 448079 w 3359520"/>
                  <a:gd name="connsiteY6" fmla="*/ 1604950 h 2390888"/>
                  <a:gd name="connsiteX7" fmla="*/ 1151659 w 3359520"/>
                  <a:gd name="connsiteY7" fmla="*/ 1575740 h 2390888"/>
                  <a:gd name="connsiteX8" fmla="*/ 2756939 w 3359520"/>
                  <a:gd name="connsiteY8" fmla="*/ 2388540 h 2390888"/>
                  <a:gd name="connsiteX9" fmla="*/ 3285259 w 3359520"/>
                  <a:gd name="connsiteY9" fmla="*/ 1768780 h 2390888"/>
                  <a:gd name="connsiteX10" fmla="*/ 2543579 w 3359520"/>
                  <a:gd name="connsiteY10" fmla="*/ 722300 h 2390888"/>
                  <a:gd name="connsiteX0" fmla="*/ 2543579 w 3355629"/>
                  <a:gd name="connsiteY0" fmla="*/ 722300 h 2388796"/>
                  <a:gd name="connsiteX1" fmla="*/ 2543579 w 3355629"/>
                  <a:gd name="connsiteY1" fmla="*/ 722300 h 2388796"/>
                  <a:gd name="connsiteX2" fmla="*/ 2142260 w 3355629"/>
                  <a:gd name="connsiteY2" fmla="*/ 272721 h 2388796"/>
                  <a:gd name="connsiteX3" fmla="*/ 1334539 w 3355629"/>
                  <a:gd name="connsiteY3" fmla="*/ 940 h 2388796"/>
                  <a:gd name="connsiteX4" fmla="*/ 323619 w 3355629"/>
                  <a:gd name="connsiteY4" fmla="*/ 216840 h 2388796"/>
                  <a:gd name="connsiteX5" fmla="*/ 2309 w 3355629"/>
                  <a:gd name="connsiteY5" fmla="*/ 997890 h 2388796"/>
                  <a:gd name="connsiteX6" fmla="*/ 448079 w 3355629"/>
                  <a:gd name="connsiteY6" fmla="*/ 1604950 h 2388796"/>
                  <a:gd name="connsiteX7" fmla="*/ 1386609 w 3355629"/>
                  <a:gd name="connsiteY7" fmla="*/ 1709090 h 2388796"/>
                  <a:gd name="connsiteX8" fmla="*/ 2756939 w 3355629"/>
                  <a:gd name="connsiteY8" fmla="*/ 2388540 h 2388796"/>
                  <a:gd name="connsiteX9" fmla="*/ 3285259 w 3355629"/>
                  <a:gd name="connsiteY9" fmla="*/ 1768780 h 2388796"/>
                  <a:gd name="connsiteX10" fmla="*/ 2543579 w 3355629"/>
                  <a:gd name="connsiteY10" fmla="*/ 722300 h 2388796"/>
                  <a:gd name="connsiteX0" fmla="*/ 2543579 w 3291587"/>
                  <a:gd name="connsiteY0" fmla="*/ 722300 h 2337973"/>
                  <a:gd name="connsiteX1" fmla="*/ 2543579 w 3291587"/>
                  <a:gd name="connsiteY1" fmla="*/ 722300 h 2337973"/>
                  <a:gd name="connsiteX2" fmla="*/ 2142260 w 3291587"/>
                  <a:gd name="connsiteY2" fmla="*/ 272721 h 2337973"/>
                  <a:gd name="connsiteX3" fmla="*/ 1334539 w 3291587"/>
                  <a:gd name="connsiteY3" fmla="*/ 940 h 2337973"/>
                  <a:gd name="connsiteX4" fmla="*/ 323619 w 3291587"/>
                  <a:gd name="connsiteY4" fmla="*/ 216840 h 2337973"/>
                  <a:gd name="connsiteX5" fmla="*/ 2309 w 3291587"/>
                  <a:gd name="connsiteY5" fmla="*/ 997890 h 2337973"/>
                  <a:gd name="connsiteX6" fmla="*/ 448079 w 3291587"/>
                  <a:gd name="connsiteY6" fmla="*/ 1604950 h 2337973"/>
                  <a:gd name="connsiteX7" fmla="*/ 1386609 w 3291587"/>
                  <a:gd name="connsiteY7" fmla="*/ 1709090 h 2337973"/>
                  <a:gd name="connsiteX8" fmla="*/ 2814089 w 3291587"/>
                  <a:gd name="connsiteY8" fmla="*/ 2337740 h 2337973"/>
                  <a:gd name="connsiteX9" fmla="*/ 3285259 w 3291587"/>
                  <a:gd name="connsiteY9" fmla="*/ 1768780 h 2337973"/>
                  <a:gd name="connsiteX10" fmla="*/ 2543579 w 3291587"/>
                  <a:gd name="connsiteY10" fmla="*/ 722300 h 2337973"/>
                  <a:gd name="connsiteX0" fmla="*/ 2543579 w 3291587"/>
                  <a:gd name="connsiteY0" fmla="*/ 747287 h 2362960"/>
                  <a:gd name="connsiteX1" fmla="*/ 2543579 w 3291587"/>
                  <a:gd name="connsiteY1" fmla="*/ 747287 h 2362960"/>
                  <a:gd name="connsiteX2" fmla="*/ 1334539 w 3291587"/>
                  <a:gd name="connsiteY2" fmla="*/ 25927 h 2362960"/>
                  <a:gd name="connsiteX3" fmla="*/ 323619 w 3291587"/>
                  <a:gd name="connsiteY3" fmla="*/ 241827 h 2362960"/>
                  <a:gd name="connsiteX4" fmla="*/ 2309 w 3291587"/>
                  <a:gd name="connsiteY4" fmla="*/ 1022877 h 2362960"/>
                  <a:gd name="connsiteX5" fmla="*/ 448079 w 3291587"/>
                  <a:gd name="connsiteY5" fmla="*/ 1629937 h 2362960"/>
                  <a:gd name="connsiteX6" fmla="*/ 1386609 w 3291587"/>
                  <a:gd name="connsiteY6" fmla="*/ 1734077 h 2362960"/>
                  <a:gd name="connsiteX7" fmla="*/ 2814089 w 3291587"/>
                  <a:gd name="connsiteY7" fmla="*/ 2362727 h 2362960"/>
                  <a:gd name="connsiteX8" fmla="*/ 3285259 w 3291587"/>
                  <a:gd name="connsiteY8" fmla="*/ 1793767 h 2362960"/>
                  <a:gd name="connsiteX9" fmla="*/ 2543579 w 3291587"/>
                  <a:gd name="connsiteY9" fmla="*/ 747287 h 2362960"/>
                  <a:gd name="connsiteX0" fmla="*/ 2543579 w 3291587"/>
                  <a:gd name="connsiteY0" fmla="*/ 747287 h 2362960"/>
                  <a:gd name="connsiteX1" fmla="*/ 2543579 w 3291587"/>
                  <a:gd name="connsiteY1" fmla="*/ 747287 h 2362960"/>
                  <a:gd name="connsiteX2" fmla="*/ 1334539 w 3291587"/>
                  <a:gd name="connsiteY2" fmla="*/ 25927 h 2362960"/>
                  <a:gd name="connsiteX3" fmla="*/ 323619 w 3291587"/>
                  <a:gd name="connsiteY3" fmla="*/ 241827 h 2362960"/>
                  <a:gd name="connsiteX4" fmla="*/ 2309 w 3291587"/>
                  <a:gd name="connsiteY4" fmla="*/ 1022877 h 2362960"/>
                  <a:gd name="connsiteX5" fmla="*/ 448079 w 3291587"/>
                  <a:gd name="connsiteY5" fmla="*/ 1629937 h 2362960"/>
                  <a:gd name="connsiteX6" fmla="*/ 1386609 w 3291587"/>
                  <a:gd name="connsiteY6" fmla="*/ 1734077 h 2362960"/>
                  <a:gd name="connsiteX7" fmla="*/ 2814089 w 3291587"/>
                  <a:gd name="connsiteY7" fmla="*/ 2362727 h 2362960"/>
                  <a:gd name="connsiteX8" fmla="*/ 3285259 w 3291587"/>
                  <a:gd name="connsiteY8" fmla="*/ 1793767 h 2362960"/>
                  <a:gd name="connsiteX9" fmla="*/ 2543579 w 3291587"/>
                  <a:gd name="connsiteY9" fmla="*/ 747287 h 2362960"/>
                  <a:gd name="connsiteX0" fmla="*/ 2975379 w 3289852"/>
                  <a:gd name="connsiteY0" fmla="*/ 982237 h 2362935"/>
                  <a:gd name="connsiteX1" fmla="*/ 2543579 w 3289852"/>
                  <a:gd name="connsiteY1" fmla="*/ 747287 h 2362935"/>
                  <a:gd name="connsiteX2" fmla="*/ 1334539 w 3289852"/>
                  <a:gd name="connsiteY2" fmla="*/ 25927 h 2362935"/>
                  <a:gd name="connsiteX3" fmla="*/ 323619 w 3289852"/>
                  <a:gd name="connsiteY3" fmla="*/ 241827 h 2362935"/>
                  <a:gd name="connsiteX4" fmla="*/ 2309 w 3289852"/>
                  <a:gd name="connsiteY4" fmla="*/ 1022877 h 2362935"/>
                  <a:gd name="connsiteX5" fmla="*/ 448079 w 3289852"/>
                  <a:gd name="connsiteY5" fmla="*/ 1629937 h 2362935"/>
                  <a:gd name="connsiteX6" fmla="*/ 1386609 w 3289852"/>
                  <a:gd name="connsiteY6" fmla="*/ 1734077 h 2362935"/>
                  <a:gd name="connsiteX7" fmla="*/ 2814089 w 3289852"/>
                  <a:gd name="connsiteY7" fmla="*/ 2362727 h 2362935"/>
                  <a:gd name="connsiteX8" fmla="*/ 3285259 w 3289852"/>
                  <a:gd name="connsiteY8" fmla="*/ 1793767 h 2362935"/>
                  <a:gd name="connsiteX9" fmla="*/ 2975379 w 3289852"/>
                  <a:gd name="connsiteY9" fmla="*/ 982237 h 2362935"/>
                  <a:gd name="connsiteX0" fmla="*/ 3285259 w 3291587"/>
                  <a:gd name="connsiteY0" fmla="*/ 1793767 h 2362960"/>
                  <a:gd name="connsiteX1" fmla="*/ 2543579 w 3291587"/>
                  <a:gd name="connsiteY1" fmla="*/ 747287 h 2362960"/>
                  <a:gd name="connsiteX2" fmla="*/ 1334539 w 3291587"/>
                  <a:gd name="connsiteY2" fmla="*/ 25927 h 2362960"/>
                  <a:gd name="connsiteX3" fmla="*/ 323619 w 3291587"/>
                  <a:gd name="connsiteY3" fmla="*/ 241827 h 2362960"/>
                  <a:gd name="connsiteX4" fmla="*/ 2309 w 3291587"/>
                  <a:gd name="connsiteY4" fmla="*/ 1022877 h 2362960"/>
                  <a:gd name="connsiteX5" fmla="*/ 448079 w 3291587"/>
                  <a:gd name="connsiteY5" fmla="*/ 1629937 h 2362960"/>
                  <a:gd name="connsiteX6" fmla="*/ 1386609 w 3291587"/>
                  <a:gd name="connsiteY6" fmla="*/ 1734077 h 2362960"/>
                  <a:gd name="connsiteX7" fmla="*/ 2814089 w 3291587"/>
                  <a:gd name="connsiteY7" fmla="*/ 2362727 h 2362960"/>
                  <a:gd name="connsiteX8" fmla="*/ 3285259 w 3291587"/>
                  <a:gd name="connsiteY8" fmla="*/ 1793767 h 2362960"/>
                  <a:gd name="connsiteX0" fmla="*/ 3285259 w 3289385"/>
                  <a:gd name="connsiteY0" fmla="*/ 1793767 h 2422841"/>
                  <a:gd name="connsiteX1" fmla="*/ 2543579 w 3289385"/>
                  <a:gd name="connsiteY1" fmla="*/ 747287 h 2422841"/>
                  <a:gd name="connsiteX2" fmla="*/ 1334539 w 3289385"/>
                  <a:gd name="connsiteY2" fmla="*/ 25927 h 2422841"/>
                  <a:gd name="connsiteX3" fmla="*/ 323619 w 3289385"/>
                  <a:gd name="connsiteY3" fmla="*/ 241827 h 2422841"/>
                  <a:gd name="connsiteX4" fmla="*/ 2309 w 3289385"/>
                  <a:gd name="connsiteY4" fmla="*/ 1022877 h 2422841"/>
                  <a:gd name="connsiteX5" fmla="*/ 448079 w 3289385"/>
                  <a:gd name="connsiteY5" fmla="*/ 1629937 h 2422841"/>
                  <a:gd name="connsiteX6" fmla="*/ 2199409 w 3289385"/>
                  <a:gd name="connsiteY6" fmla="*/ 2323357 h 2422841"/>
                  <a:gd name="connsiteX7" fmla="*/ 2814089 w 3289385"/>
                  <a:gd name="connsiteY7" fmla="*/ 2362727 h 2422841"/>
                  <a:gd name="connsiteX8" fmla="*/ 3285259 w 3289385"/>
                  <a:gd name="connsiteY8" fmla="*/ 1793767 h 2422841"/>
                  <a:gd name="connsiteX0" fmla="*/ 3285259 w 4014352"/>
                  <a:gd name="connsiteY0" fmla="*/ 1793767 h 2326269"/>
                  <a:gd name="connsiteX1" fmla="*/ 2543579 w 4014352"/>
                  <a:gd name="connsiteY1" fmla="*/ 747287 h 2326269"/>
                  <a:gd name="connsiteX2" fmla="*/ 1334539 w 4014352"/>
                  <a:gd name="connsiteY2" fmla="*/ 25927 h 2326269"/>
                  <a:gd name="connsiteX3" fmla="*/ 323619 w 4014352"/>
                  <a:gd name="connsiteY3" fmla="*/ 241827 h 2326269"/>
                  <a:gd name="connsiteX4" fmla="*/ 2309 w 4014352"/>
                  <a:gd name="connsiteY4" fmla="*/ 1022877 h 2326269"/>
                  <a:gd name="connsiteX5" fmla="*/ 448079 w 4014352"/>
                  <a:gd name="connsiteY5" fmla="*/ 1629937 h 2326269"/>
                  <a:gd name="connsiteX6" fmla="*/ 2199409 w 4014352"/>
                  <a:gd name="connsiteY6" fmla="*/ 2323357 h 2326269"/>
                  <a:gd name="connsiteX7" fmla="*/ 3982489 w 4014352"/>
                  <a:gd name="connsiteY7" fmla="*/ 1875047 h 2326269"/>
                  <a:gd name="connsiteX8" fmla="*/ 3285259 w 4014352"/>
                  <a:gd name="connsiteY8" fmla="*/ 1793767 h 2326269"/>
                  <a:gd name="connsiteX0" fmla="*/ 4169179 w 4302065"/>
                  <a:gd name="connsiteY0" fmla="*/ 889527 h 2327768"/>
                  <a:gd name="connsiteX1" fmla="*/ 2543579 w 4302065"/>
                  <a:gd name="connsiteY1" fmla="*/ 747287 h 2327768"/>
                  <a:gd name="connsiteX2" fmla="*/ 1334539 w 4302065"/>
                  <a:gd name="connsiteY2" fmla="*/ 25927 h 2327768"/>
                  <a:gd name="connsiteX3" fmla="*/ 323619 w 4302065"/>
                  <a:gd name="connsiteY3" fmla="*/ 241827 h 2327768"/>
                  <a:gd name="connsiteX4" fmla="*/ 2309 w 4302065"/>
                  <a:gd name="connsiteY4" fmla="*/ 1022877 h 2327768"/>
                  <a:gd name="connsiteX5" fmla="*/ 448079 w 4302065"/>
                  <a:gd name="connsiteY5" fmla="*/ 1629937 h 2327768"/>
                  <a:gd name="connsiteX6" fmla="*/ 2199409 w 4302065"/>
                  <a:gd name="connsiteY6" fmla="*/ 2323357 h 2327768"/>
                  <a:gd name="connsiteX7" fmla="*/ 3982489 w 4302065"/>
                  <a:gd name="connsiteY7" fmla="*/ 1875047 h 2327768"/>
                  <a:gd name="connsiteX8" fmla="*/ 4169179 w 4302065"/>
                  <a:gd name="connsiteY8" fmla="*/ 889527 h 2327768"/>
                  <a:gd name="connsiteX0" fmla="*/ 4207706 w 4340592"/>
                  <a:gd name="connsiteY0" fmla="*/ 759252 h 2197493"/>
                  <a:gd name="connsiteX1" fmla="*/ 2582106 w 4340592"/>
                  <a:gd name="connsiteY1" fmla="*/ 617012 h 2197493"/>
                  <a:gd name="connsiteX2" fmla="*/ 3059626 w 4340592"/>
                  <a:gd name="connsiteY2" fmla="*/ 58212 h 2197493"/>
                  <a:gd name="connsiteX3" fmla="*/ 362146 w 4340592"/>
                  <a:gd name="connsiteY3" fmla="*/ 111552 h 2197493"/>
                  <a:gd name="connsiteX4" fmla="*/ 40836 w 4340592"/>
                  <a:gd name="connsiteY4" fmla="*/ 892602 h 2197493"/>
                  <a:gd name="connsiteX5" fmla="*/ 486606 w 4340592"/>
                  <a:gd name="connsiteY5" fmla="*/ 1499662 h 2197493"/>
                  <a:gd name="connsiteX6" fmla="*/ 2237936 w 4340592"/>
                  <a:gd name="connsiteY6" fmla="*/ 2193082 h 2197493"/>
                  <a:gd name="connsiteX7" fmla="*/ 4021016 w 4340592"/>
                  <a:gd name="connsiteY7" fmla="*/ 1744772 h 2197493"/>
                  <a:gd name="connsiteX8" fmla="*/ 4207706 w 4340592"/>
                  <a:gd name="connsiteY8" fmla="*/ 759252 h 2197493"/>
                  <a:gd name="connsiteX0" fmla="*/ 4207706 w 4340592"/>
                  <a:gd name="connsiteY0" fmla="*/ 769161 h 2207402"/>
                  <a:gd name="connsiteX1" fmla="*/ 3059626 w 4340592"/>
                  <a:gd name="connsiteY1" fmla="*/ 68121 h 2207402"/>
                  <a:gd name="connsiteX2" fmla="*/ 362146 w 4340592"/>
                  <a:gd name="connsiteY2" fmla="*/ 121461 h 2207402"/>
                  <a:gd name="connsiteX3" fmla="*/ 40836 w 4340592"/>
                  <a:gd name="connsiteY3" fmla="*/ 902511 h 2207402"/>
                  <a:gd name="connsiteX4" fmla="*/ 486606 w 4340592"/>
                  <a:gd name="connsiteY4" fmla="*/ 1509571 h 2207402"/>
                  <a:gd name="connsiteX5" fmla="*/ 2237936 w 4340592"/>
                  <a:gd name="connsiteY5" fmla="*/ 2202991 h 2207402"/>
                  <a:gd name="connsiteX6" fmla="*/ 4021016 w 4340592"/>
                  <a:gd name="connsiteY6" fmla="*/ 1754681 h 2207402"/>
                  <a:gd name="connsiteX7" fmla="*/ 4207706 w 4340592"/>
                  <a:gd name="connsiteY7" fmla="*/ 769161 h 2207402"/>
                  <a:gd name="connsiteX0" fmla="*/ 4167792 w 4300678"/>
                  <a:gd name="connsiteY0" fmla="*/ 718775 h 2157016"/>
                  <a:gd name="connsiteX1" fmla="*/ 3019712 w 4300678"/>
                  <a:gd name="connsiteY1" fmla="*/ 17735 h 2157016"/>
                  <a:gd name="connsiteX2" fmla="*/ 454312 w 4300678"/>
                  <a:gd name="connsiteY2" fmla="*/ 264115 h 2157016"/>
                  <a:gd name="connsiteX3" fmla="*/ 922 w 4300678"/>
                  <a:gd name="connsiteY3" fmla="*/ 852125 h 2157016"/>
                  <a:gd name="connsiteX4" fmla="*/ 446692 w 4300678"/>
                  <a:gd name="connsiteY4" fmla="*/ 1459185 h 2157016"/>
                  <a:gd name="connsiteX5" fmla="*/ 2198022 w 4300678"/>
                  <a:gd name="connsiteY5" fmla="*/ 2152605 h 2157016"/>
                  <a:gd name="connsiteX6" fmla="*/ 3981102 w 4300678"/>
                  <a:gd name="connsiteY6" fmla="*/ 1704295 h 2157016"/>
                  <a:gd name="connsiteX7" fmla="*/ 4167792 w 4300678"/>
                  <a:gd name="connsiteY7" fmla="*/ 718775 h 2157016"/>
                  <a:gd name="connsiteX0" fmla="*/ 4182845 w 4315731"/>
                  <a:gd name="connsiteY0" fmla="*/ 718775 h 2153360"/>
                  <a:gd name="connsiteX1" fmla="*/ 3034765 w 4315731"/>
                  <a:gd name="connsiteY1" fmla="*/ 17735 h 2153360"/>
                  <a:gd name="connsiteX2" fmla="*/ 469365 w 4315731"/>
                  <a:gd name="connsiteY2" fmla="*/ 264115 h 2153360"/>
                  <a:gd name="connsiteX3" fmla="*/ 15975 w 4315731"/>
                  <a:gd name="connsiteY3" fmla="*/ 852125 h 2153360"/>
                  <a:gd name="connsiteX4" fmla="*/ 695425 w 4315731"/>
                  <a:gd name="connsiteY4" fmla="*/ 1784305 h 2153360"/>
                  <a:gd name="connsiteX5" fmla="*/ 2213075 w 4315731"/>
                  <a:gd name="connsiteY5" fmla="*/ 2152605 h 2153360"/>
                  <a:gd name="connsiteX6" fmla="*/ 3996155 w 4315731"/>
                  <a:gd name="connsiteY6" fmla="*/ 1704295 h 2153360"/>
                  <a:gd name="connsiteX7" fmla="*/ 4182845 w 4315731"/>
                  <a:gd name="connsiteY7" fmla="*/ 718775 h 2153360"/>
                  <a:gd name="connsiteX0" fmla="*/ 4191898 w 4324784"/>
                  <a:gd name="connsiteY0" fmla="*/ 719464 h 2154009"/>
                  <a:gd name="connsiteX1" fmla="*/ 3043818 w 4324784"/>
                  <a:gd name="connsiteY1" fmla="*/ 18424 h 2154009"/>
                  <a:gd name="connsiteX2" fmla="*/ 478418 w 4324784"/>
                  <a:gd name="connsiteY2" fmla="*/ 264804 h 2154009"/>
                  <a:gd name="connsiteX3" fmla="*/ 14868 w 4324784"/>
                  <a:gd name="connsiteY3" fmla="*/ 913774 h 2154009"/>
                  <a:gd name="connsiteX4" fmla="*/ 704478 w 4324784"/>
                  <a:gd name="connsiteY4" fmla="*/ 1784994 h 2154009"/>
                  <a:gd name="connsiteX5" fmla="*/ 2222128 w 4324784"/>
                  <a:gd name="connsiteY5" fmla="*/ 2153294 h 2154009"/>
                  <a:gd name="connsiteX6" fmla="*/ 4005208 w 4324784"/>
                  <a:gd name="connsiteY6" fmla="*/ 1704984 h 2154009"/>
                  <a:gd name="connsiteX7" fmla="*/ 4191898 w 4324784"/>
                  <a:gd name="connsiteY7" fmla="*/ 719464 h 2154009"/>
                  <a:gd name="connsiteX0" fmla="*/ 4395098 w 4486545"/>
                  <a:gd name="connsiteY0" fmla="*/ 655034 h 2150539"/>
                  <a:gd name="connsiteX1" fmla="*/ 3043818 w 4486545"/>
                  <a:gd name="connsiteY1" fmla="*/ 14954 h 2150539"/>
                  <a:gd name="connsiteX2" fmla="*/ 478418 w 4486545"/>
                  <a:gd name="connsiteY2" fmla="*/ 261334 h 2150539"/>
                  <a:gd name="connsiteX3" fmla="*/ 14868 w 4486545"/>
                  <a:gd name="connsiteY3" fmla="*/ 910304 h 2150539"/>
                  <a:gd name="connsiteX4" fmla="*/ 704478 w 4486545"/>
                  <a:gd name="connsiteY4" fmla="*/ 1781524 h 2150539"/>
                  <a:gd name="connsiteX5" fmla="*/ 2222128 w 4486545"/>
                  <a:gd name="connsiteY5" fmla="*/ 2149824 h 2150539"/>
                  <a:gd name="connsiteX6" fmla="*/ 4005208 w 4486545"/>
                  <a:gd name="connsiteY6" fmla="*/ 1701514 h 2150539"/>
                  <a:gd name="connsiteX7" fmla="*/ 4395098 w 4486545"/>
                  <a:gd name="connsiteY7" fmla="*/ 655034 h 2150539"/>
                  <a:gd name="connsiteX0" fmla="*/ 4395098 w 4609451"/>
                  <a:gd name="connsiteY0" fmla="*/ 655034 h 2153299"/>
                  <a:gd name="connsiteX1" fmla="*/ 3043818 w 4609451"/>
                  <a:gd name="connsiteY1" fmla="*/ 14954 h 2153299"/>
                  <a:gd name="connsiteX2" fmla="*/ 478418 w 4609451"/>
                  <a:gd name="connsiteY2" fmla="*/ 261334 h 2153299"/>
                  <a:gd name="connsiteX3" fmla="*/ 14868 w 4609451"/>
                  <a:gd name="connsiteY3" fmla="*/ 910304 h 2153299"/>
                  <a:gd name="connsiteX4" fmla="*/ 704478 w 4609451"/>
                  <a:gd name="connsiteY4" fmla="*/ 1781524 h 2153299"/>
                  <a:gd name="connsiteX5" fmla="*/ 2222128 w 4609451"/>
                  <a:gd name="connsiteY5" fmla="*/ 2149824 h 2153299"/>
                  <a:gd name="connsiteX6" fmla="*/ 4381128 w 4609451"/>
                  <a:gd name="connsiteY6" fmla="*/ 1589754 h 2153299"/>
                  <a:gd name="connsiteX7" fmla="*/ 4395098 w 4609451"/>
                  <a:gd name="connsiteY7" fmla="*/ 655034 h 215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9451" h="2153299">
                    <a:moveTo>
                      <a:pt x="4395098" y="655034"/>
                    </a:moveTo>
                    <a:cubicBezTo>
                      <a:pt x="4172213" y="392567"/>
                      <a:pt x="3696598" y="80571"/>
                      <a:pt x="3043818" y="14954"/>
                    </a:cubicBezTo>
                    <a:cubicBezTo>
                      <a:pt x="2391038" y="-50663"/>
                      <a:pt x="983243" y="112109"/>
                      <a:pt x="478418" y="261334"/>
                    </a:cubicBezTo>
                    <a:cubicBezTo>
                      <a:pt x="-26407" y="410559"/>
                      <a:pt x="-22809" y="656939"/>
                      <a:pt x="14868" y="910304"/>
                    </a:cubicBezTo>
                    <a:cubicBezTo>
                      <a:pt x="52545" y="1163669"/>
                      <a:pt x="336601" y="1574937"/>
                      <a:pt x="704478" y="1781524"/>
                    </a:cubicBezTo>
                    <a:cubicBezTo>
                      <a:pt x="1072355" y="1988111"/>
                      <a:pt x="1609353" y="2181786"/>
                      <a:pt x="2222128" y="2149824"/>
                    </a:cubicBezTo>
                    <a:cubicBezTo>
                      <a:pt x="2834903" y="2117862"/>
                      <a:pt x="4018966" y="1838886"/>
                      <a:pt x="4381128" y="1589754"/>
                    </a:cubicBezTo>
                    <a:cubicBezTo>
                      <a:pt x="4743290" y="1340622"/>
                      <a:pt x="4617983" y="917501"/>
                      <a:pt x="4395098" y="655034"/>
                    </a:cubicBezTo>
                    <a:close/>
                  </a:path>
                </a:pathLst>
              </a:custGeom>
              <a:solidFill>
                <a:srgbClr val="FDDD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CA204-ADD5-4E45-AC9F-6F17148AF5BF}"/>
                  </a:ext>
                </a:extLst>
              </p:cNvPr>
              <p:cNvSpPr txBox="1"/>
              <p:nvPr/>
            </p:nvSpPr>
            <p:spPr>
              <a:xfrm>
                <a:off x="2915920" y="4637478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cs typeface="Arial" panose="020B0604020202020204" pitchFamily="34" charset="0"/>
                  </a:rPr>
                  <a:t>Medicine</a:t>
                </a:r>
                <a:endParaRPr lang="en-GB" b="1" dirty="0"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72AEE-50C0-46E7-B177-D5C19C71EFCD}"/>
                  </a:ext>
                </a:extLst>
              </p:cNvPr>
              <p:cNvSpPr txBox="1"/>
              <p:nvPr/>
            </p:nvSpPr>
            <p:spPr>
              <a:xfrm>
                <a:off x="2631061" y="5733387"/>
                <a:ext cx="198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Antibiotics</a:t>
                </a:r>
                <a:endParaRPr lang="en-GB" dirty="0"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6DCF6-72E4-4EC3-B0DA-92C8A58A0368}"/>
                  </a:ext>
                </a:extLst>
              </p:cNvPr>
              <p:cNvSpPr txBox="1"/>
              <p:nvPr/>
            </p:nvSpPr>
            <p:spPr>
              <a:xfrm>
                <a:off x="1539240" y="4699034"/>
                <a:ext cx="198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Statins</a:t>
                </a:r>
                <a:endParaRPr lang="en-GB" dirty="0"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CBD7E-B1DF-41FD-AF0D-66890BA15BD2}"/>
                  </a:ext>
                </a:extLst>
              </p:cNvPr>
              <p:cNvSpPr txBox="1"/>
              <p:nvPr/>
            </p:nvSpPr>
            <p:spPr>
              <a:xfrm>
                <a:off x="2791974" y="5230356"/>
                <a:ext cx="22148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cs typeface="Arial" panose="020B0604020202020204" pitchFamily="34" charset="0"/>
                  </a:rPr>
                  <a:t>Immunosuppressants </a:t>
                </a:r>
                <a:endParaRPr lang="en-GB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B21D02-1D0B-35AD-4052-20CB6C1C04E6}"/>
                </a:ext>
              </a:extLst>
            </p:cNvPr>
            <p:cNvSpPr txBox="1"/>
            <p:nvPr/>
          </p:nvSpPr>
          <p:spPr>
            <a:xfrm>
              <a:off x="1223153" y="5020823"/>
              <a:ext cx="1407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Psychedelics </a:t>
              </a:r>
              <a:endParaRPr lang="en-GB" dirty="0">
                <a:cs typeface="Arial" panose="020B0604020202020204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1915E6A-71A5-A3D9-E334-CD9FE31AB134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A9B767-40C3-C4E9-9AA3-44037545D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mushroom with legs and legs&#10;&#10;Description automatically generated with low confidence">
            <a:extLst>
              <a:ext uri="{FF2B5EF4-FFF2-40B4-BE49-F238E27FC236}">
                <a16:creationId xmlns:a16="http://schemas.microsoft.com/office/drawing/2014/main" id="{1DD073B5-3FB6-17CD-78A4-228D916A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69" y="2702397"/>
            <a:ext cx="2233974" cy="2233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373AC6-21AA-2873-2107-8B2F3C6845F9}"/>
              </a:ext>
            </a:extLst>
          </p:cNvPr>
          <p:cNvSpPr txBox="1"/>
          <p:nvPr/>
        </p:nvSpPr>
        <p:spPr>
          <a:xfrm>
            <a:off x="1723156" y="1270865"/>
            <a:ext cx="87456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</a:rPr>
              <a:t>Fungi fact 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endParaRPr lang="en-GB" sz="4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2B177C-B6CE-1BD8-829A-B09128E74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26CEA5-BB71-E3D1-1109-6D99AE0723D0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A934F-43A6-732D-F7A9-D04D7B3CFA65}"/>
              </a:ext>
            </a:extLst>
          </p:cNvPr>
          <p:cNvGrpSpPr/>
          <p:nvPr/>
        </p:nvGrpSpPr>
        <p:grpSpPr>
          <a:xfrm rot="20501624">
            <a:off x="3316563" y="2472503"/>
            <a:ext cx="6338470" cy="1015663"/>
            <a:chOff x="2919369" y="1185572"/>
            <a:chExt cx="5604626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6979B3-631E-4F9E-6085-5010FC6BD9C0}"/>
                </a:ext>
              </a:extLst>
            </p:cNvPr>
            <p:cNvSpPr txBox="1"/>
            <p:nvPr/>
          </p:nvSpPr>
          <p:spPr>
            <a:xfrm>
              <a:off x="3179426" y="1185572"/>
              <a:ext cx="5344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  <a:latin typeface="Stencil" panose="040409050D0802020404" pitchFamily="82" charset="0"/>
                </a:rPr>
                <a:t>fungi fiction</a:t>
              </a:r>
              <a:endParaRPr lang="en-GB" sz="6000" dirty="0">
                <a:solidFill>
                  <a:srgbClr val="C00000"/>
                </a:solidFill>
                <a:latin typeface="Stencil" panose="040409050D0802020404" pitchFamily="8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5011D2A-2065-3975-3F0A-DB28B2A53BA5}"/>
                </a:ext>
              </a:extLst>
            </p:cNvPr>
            <p:cNvSpPr/>
            <p:nvPr/>
          </p:nvSpPr>
          <p:spPr>
            <a:xfrm>
              <a:off x="2919369" y="1190063"/>
              <a:ext cx="5406245" cy="100667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2712955-4115-3AF5-2162-19A6A2FF04DF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Let’s play…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2159000" y="2828835"/>
            <a:ext cx="787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The world’s first mass-produced antibiotic was discovered from a fungus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2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96D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479</Words>
  <Application>Microsoft Office PowerPoint</Application>
  <PresentationFormat>Widescreen</PresentationFormat>
  <Paragraphs>136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Baguet Script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Rowena Hill</dc:creator>
  <cp:lastModifiedBy>Rowena Hill (EI)</cp:lastModifiedBy>
  <cp:revision>198</cp:revision>
  <dcterms:created xsi:type="dcterms:W3CDTF">2020-07-17T13:42:00Z</dcterms:created>
  <dcterms:modified xsi:type="dcterms:W3CDTF">2023-05-19T10:22:56Z</dcterms:modified>
</cp:coreProperties>
</file>